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61" r:id="rId5"/>
    <p:sldId id="262" r:id="rId6"/>
    <p:sldId id="264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8921E1-7313-4A37-B1D5-36D33A5B88E0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F446FF9-8C67-459E-8CBB-BEC86F0D9B07}">
      <dgm:prSet phldrT="[Text]"/>
      <dgm:spPr/>
      <dgm:t>
        <a:bodyPr/>
        <a:lstStyle/>
        <a:p>
          <a:r>
            <a:rPr lang="en-US"/>
            <a:t>Nghi nhiễm COVID</a:t>
          </a:r>
        </a:p>
      </dgm:t>
    </dgm:pt>
    <dgm:pt modelId="{8D872152-6925-418C-8E8A-5104C7ABF98A}" type="parTrans" cxnId="{DC0781D3-04B6-47F7-BD35-133E89383A4C}">
      <dgm:prSet/>
      <dgm:spPr/>
      <dgm:t>
        <a:bodyPr/>
        <a:lstStyle/>
        <a:p>
          <a:endParaRPr lang="en-US"/>
        </a:p>
      </dgm:t>
    </dgm:pt>
    <dgm:pt modelId="{397817DC-8EC0-4EB5-ACE7-B490C47FC3D0}" type="sibTrans" cxnId="{DC0781D3-04B6-47F7-BD35-133E89383A4C}">
      <dgm:prSet/>
      <dgm:spPr/>
      <dgm:t>
        <a:bodyPr/>
        <a:lstStyle/>
        <a:p>
          <a:pPr algn="ctr"/>
          <a:r>
            <a:rPr lang="en-US"/>
            <a:t>Thông báo</a:t>
          </a:r>
        </a:p>
      </dgm:t>
    </dgm:pt>
    <dgm:pt modelId="{858B7505-C557-4F31-91EA-1F0B80B44F5D}" type="asst">
      <dgm:prSet phldrT="[Text]"/>
      <dgm:spPr/>
      <dgm:t>
        <a:bodyPr/>
        <a:lstStyle/>
        <a:p>
          <a:r>
            <a:rPr lang="en-US"/>
            <a:t>Cách ly tạm thời</a:t>
          </a:r>
        </a:p>
      </dgm:t>
    </dgm:pt>
    <dgm:pt modelId="{DAA46FB7-DF79-4985-B698-D282CD9AE4A4}" type="parTrans" cxnId="{64127E11-7BB0-4F15-A7A7-1AF1BD1DAE64}">
      <dgm:prSet/>
      <dgm:spPr/>
      <dgm:t>
        <a:bodyPr/>
        <a:lstStyle/>
        <a:p>
          <a:endParaRPr lang="en-US"/>
        </a:p>
      </dgm:t>
    </dgm:pt>
    <dgm:pt modelId="{FBBAC800-DCFD-491E-9AEA-EEF1043F586F}" type="sibTrans" cxnId="{64127E11-7BB0-4F15-A7A7-1AF1BD1DAE64}">
      <dgm:prSet/>
      <dgm:spPr/>
      <dgm:t>
        <a:bodyPr/>
        <a:lstStyle/>
        <a:p>
          <a:r>
            <a:rPr lang="en-US"/>
            <a:t>Test nhanh kháng nguyên</a:t>
          </a:r>
        </a:p>
      </dgm:t>
    </dgm:pt>
    <dgm:pt modelId="{2CCDD389-650B-4998-80EB-3D07ABAF71CA}">
      <dgm:prSet phldrT="[Text]"/>
      <dgm:spPr/>
      <dgm:t>
        <a:bodyPr/>
        <a:lstStyle/>
        <a:p>
          <a:r>
            <a:rPr lang="en-US"/>
            <a:t>Dương tính</a:t>
          </a:r>
        </a:p>
      </dgm:t>
    </dgm:pt>
    <dgm:pt modelId="{B7CD659A-205A-4D35-9207-04C29A1979B8}" type="parTrans" cxnId="{EAB99313-D051-4ADC-8A14-38DF15A586BC}">
      <dgm:prSet/>
      <dgm:spPr/>
      <dgm:t>
        <a:bodyPr/>
        <a:lstStyle/>
        <a:p>
          <a:endParaRPr lang="en-US"/>
        </a:p>
      </dgm:t>
    </dgm:pt>
    <dgm:pt modelId="{B2FB715B-6962-400D-BD70-1EE9B8C39A7F}" type="sibTrans" cxnId="{EAB99313-D051-4ADC-8A14-38DF15A586BC}">
      <dgm:prSet/>
      <dgm:spPr/>
      <dgm:t>
        <a:bodyPr/>
        <a:lstStyle/>
        <a:p>
          <a:endParaRPr lang="en-US"/>
        </a:p>
      </dgm:t>
    </dgm:pt>
    <dgm:pt modelId="{EC981B9C-FCFC-4317-AC1C-7563DFB19F00}">
      <dgm:prSet phldrT="[Text]"/>
      <dgm:spPr/>
      <dgm:t>
        <a:bodyPr/>
        <a:lstStyle/>
        <a:p>
          <a:r>
            <a:rPr lang="en-US"/>
            <a:t>âm tính</a:t>
          </a:r>
        </a:p>
      </dgm:t>
    </dgm:pt>
    <dgm:pt modelId="{0B015DE3-4D08-424D-84DD-E3D54427E62C}" type="parTrans" cxnId="{86BF484D-34F3-420C-9D01-363D9E858469}">
      <dgm:prSet/>
      <dgm:spPr/>
      <dgm:t>
        <a:bodyPr/>
        <a:lstStyle/>
        <a:p>
          <a:endParaRPr lang="en-US"/>
        </a:p>
      </dgm:t>
    </dgm:pt>
    <dgm:pt modelId="{C235075E-C40F-40F0-86B3-5E2D8CBA6529}" type="sibTrans" cxnId="{86BF484D-34F3-420C-9D01-363D9E858469}">
      <dgm:prSet/>
      <dgm:spPr/>
      <dgm:t>
        <a:bodyPr/>
        <a:lstStyle/>
        <a:p>
          <a:pPr algn="ctr"/>
          <a:r>
            <a:rPr lang="en-US">
              <a:latin typeface="Times New Roman" pitchFamily="18" charset="0"/>
              <a:cs typeface="Times New Roman" pitchFamily="18" charset="0"/>
            </a:rPr>
            <a:t>Xử lý bệnh thông thường, theo dõi</a:t>
          </a:r>
        </a:p>
      </dgm:t>
    </dgm:pt>
    <dgm:pt modelId="{8FC61B43-CBCC-4452-A0F4-0110ADD0C7EE}">
      <dgm:prSet/>
      <dgm:spPr/>
      <dgm:t>
        <a:bodyPr/>
        <a:lstStyle/>
        <a:p>
          <a:r>
            <a:rPr lang="en-US"/>
            <a:t>Thông báo</a:t>
          </a:r>
        </a:p>
      </dgm:t>
    </dgm:pt>
    <dgm:pt modelId="{F1BBE53D-5DFB-4876-9A0A-9B2108F527B1}" type="parTrans" cxnId="{FC404855-A391-445D-B704-3D8C5A2BD6D4}">
      <dgm:prSet/>
      <dgm:spPr/>
      <dgm:t>
        <a:bodyPr/>
        <a:lstStyle/>
        <a:p>
          <a:endParaRPr lang="en-US"/>
        </a:p>
      </dgm:t>
    </dgm:pt>
    <dgm:pt modelId="{03059205-479F-42F1-B4DF-48E10B83E83A}" type="sibTrans" cxnId="{FC404855-A391-445D-B704-3D8C5A2BD6D4}">
      <dgm:prSet/>
      <dgm:spPr/>
      <dgm:t>
        <a:bodyPr/>
        <a:lstStyle/>
        <a:p>
          <a:r>
            <a:rPr lang="en-US"/>
            <a:t>BCĐ, Phụ huynh</a:t>
          </a:r>
        </a:p>
      </dgm:t>
    </dgm:pt>
    <dgm:pt modelId="{2EA673F2-42F8-49BF-8CA5-6A119693368B}">
      <dgm:prSet/>
      <dgm:spPr/>
      <dgm:t>
        <a:bodyPr/>
        <a:lstStyle/>
        <a:p>
          <a:r>
            <a:rPr lang="en-US"/>
            <a:t>Thông báo: BCĐ, TYT, phụ huynh</a:t>
          </a:r>
        </a:p>
      </dgm:t>
    </dgm:pt>
    <dgm:pt modelId="{47A9B4D2-3437-4C70-9235-C14A2674C5D5}" type="parTrans" cxnId="{70F7F922-B5A2-4B4A-B386-B600E19D620C}">
      <dgm:prSet/>
      <dgm:spPr/>
      <dgm:t>
        <a:bodyPr/>
        <a:lstStyle/>
        <a:p>
          <a:endParaRPr lang="en-US"/>
        </a:p>
      </dgm:t>
    </dgm:pt>
    <dgm:pt modelId="{61244A66-AC7E-4B84-ABDB-FCA52E7ECD4D}" type="sibTrans" cxnId="{70F7F922-B5A2-4B4A-B386-B600E19D620C}">
      <dgm:prSet/>
      <dgm:spPr/>
      <dgm:t>
        <a:bodyPr/>
        <a:lstStyle/>
        <a:p>
          <a:r>
            <a:rPr lang="en-US"/>
            <a:t>đánh giá tình trạng F0</a:t>
          </a:r>
        </a:p>
      </dgm:t>
    </dgm:pt>
    <dgm:pt modelId="{7F7D126F-7FCA-4C6C-87DB-6A67BA04AD31}">
      <dgm:prSet/>
      <dgm:spPr/>
      <dgm:t>
        <a:bodyPr/>
        <a:lstStyle/>
        <a:p>
          <a:r>
            <a:rPr lang="en-US"/>
            <a:t>Dấu hiệu nặng</a:t>
          </a:r>
        </a:p>
      </dgm:t>
    </dgm:pt>
    <dgm:pt modelId="{3BA4AE89-9707-49E0-B212-4168977BB1D9}" type="parTrans" cxnId="{470A6A35-0130-4D08-ADAA-02E5DA0E7DCB}">
      <dgm:prSet/>
      <dgm:spPr/>
      <dgm:t>
        <a:bodyPr/>
        <a:lstStyle/>
        <a:p>
          <a:endParaRPr lang="en-US"/>
        </a:p>
      </dgm:t>
    </dgm:pt>
    <dgm:pt modelId="{B52C6E55-FEBF-4916-9CFD-4AC20538B676}" type="sibTrans" cxnId="{470A6A35-0130-4D08-ADAA-02E5DA0E7DCB}">
      <dgm:prSet/>
      <dgm:spPr/>
      <dgm:t>
        <a:bodyPr/>
        <a:lstStyle/>
        <a:p>
          <a:r>
            <a:rPr lang="en-US"/>
            <a:t>chuyển đến BV</a:t>
          </a:r>
        </a:p>
      </dgm:t>
    </dgm:pt>
    <dgm:pt modelId="{B28B3AEC-DCB2-49F0-A8EE-6F2278909567}">
      <dgm:prSet/>
      <dgm:spPr/>
      <dgm:t>
        <a:bodyPr/>
        <a:lstStyle/>
        <a:p>
          <a:r>
            <a:rPr lang="en-US"/>
            <a:t>Ổn định</a:t>
          </a:r>
        </a:p>
      </dgm:t>
    </dgm:pt>
    <dgm:pt modelId="{52038F02-D323-45C8-AD51-4E6FC14F06B4}" type="parTrans" cxnId="{A4729CA8-53E7-4F70-B20E-3BC80809FF7B}">
      <dgm:prSet/>
      <dgm:spPr/>
      <dgm:t>
        <a:bodyPr/>
        <a:lstStyle/>
        <a:p>
          <a:endParaRPr lang="en-US"/>
        </a:p>
      </dgm:t>
    </dgm:pt>
    <dgm:pt modelId="{29ED950D-4AAF-4320-B861-6FE2823D1187}" type="sibTrans" cxnId="{A4729CA8-53E7-4F70-B20E-3BC80809FF7B}">
      <dgm:prSet/>
      <dgm:spPr/>
      <dgm:t>
        <a:bodyPr/>
        <a:lstStyle/>
        <a:p>
          <a:r>
            <a:rPr lang="en-US"/>
            <a:t>Tư vấn phụ huynh</a:t>
          </a:r>
        </a:p>
      </dgm:t>
    </dgm:pt>
    <dgm:pt modelId="{545811E0-B3A9-4C77-8285-28F095B7F809}">
      <dgm:prSet/>
      <dgm:spPr/>
      <dgm:t>
        <a:bodyPr/>
        <a:lstStyle/>
        <a:p>
          <a:r>
            <a:rPr lang="en-US"/>
            <a:t>Chuyển về nhà</a:t>
          </a:r>
        </a:p>
      </dgm:t>
    </dgm:pt>
    <dgm:pt modelId="{367D4B49-F95D-4EEB-AADE-71A6CD69A3E0}" type="parTrans" cxnId="{6BAC9441-9F5B-4D9C-BAC8-F0D0DB25B476}">
      <dgm:prSet/>
      <dgm:spPr/>
      <dgm:t>
        <a:bodyPr/>
        <a:lstStyle/>
        <a:p>
          <a:endParaRPr lang="en-US"/>
        </a:p>
      </dgm:t>
    </dgm:pt>
    <dgm:pt modelId="{03C691D1-EDAB-4D19-84A7-B6169A0DB90B}" type="sibTrans" cxnId="{6BAC9441-9F5B-4D9C-BAC8-F0D0DB25B476}">
      <dgm:prSet/>
      <dgm:spPr/>
      <dgm:t>
        <a:bodyPr/>
        <a:lstStyle/>
        <a:p>
          <a:endParaRPr lang="en-US"/>
        </a:p>
      </dgm:t>
    </dgm:pt>
    <dgm:pt modelId="{D0CC0D68-FB08-4957-9C4A-336CA9F918B6}">
      <dgm:prSet/>
      <dgm:spPr/>
      <dgm:t>
        <a:bodyPr/>
        <a:lstStyle/>
        <a:p>
          <a:r>
            <a:rPr lang="en-US"/>
            <a:t>Kết thúc tiết học vệ sinh bằng cồn</a:t>
          </a:r>
        </a:p>
      </dgm:t>
    </dgm:pt>
    <dgm:pt modelId="{8EA29DD1-5073-42F4-B264-9F04757A4BB0}" type="parTrans" cxnId="{32EEC608-A2AF-4F79-A12F-A8CC2BF3E0E7}">
      <dgm:prSet/>
      <dgm:spPr/>
      <dgm:t>
        <a:bodyPr/>
        <a:lstStyle/>
        <a:p>
          <a:endParaRPr lang="en-US"/>
        </a:p>
      </dgm:t>
    </dgm:pt>
    <dgm:pt modelId="{5FC3B3ED-9D5C-4059-A445-11F7CCB0A4E7}" type="sibTrans" cxnId="{32EEC608-A2AF-4F79-A12F-A8CC2BF3E0E7}">
      <dgm:prSet/>
      <dgm:spPr/>
      <dgm:t>
        <a:bodyPr/>
        <a:lstStyle/>
        <a:p>
          <a:r>
            <a:rPr lang="en-US"/>
            <a:t>Cuối buổi vệ sinh bằng Clo</a:t>
          </a:r>
        </a:p>
      </dgm:t>
    </dgm:pt>
    <dgm:pt modelId="{133EF39E-601C-45CE-8DAE-EA549E9DDABE}">
      <dgm:prSet/>
      <dgm:spPr/>
      <dgm:t>
        <a:bodyPr/>
        <a:lstStyle/>
        <a:p>
          <a:r>
            <a:rPr lang="en-US"/>
            <a:t>Danh sách F1</a:t>
          </a:r>
        </a:p>
      </dgm:t>
    </dgm:pt>
    <dgm:pt modelId="{89E8B6EB-1F26-4CDE-990E-E65F2AB50E53}" type="parTrans" cxnId="{D8E66B79-E2E6-4A39-B5DD-51C3129FF346}">
      <dgm:prSet/>
      <dgm:spPr/>
      <dgm:t>
        <a:bodyPr/>
        <a:lstStyle/>
        <a:p>
          <a:endParaRPr lang="en-US"/>
        </a:p>
      </dgm:t>
    </dgm:pt>
    <dgm:pt modelId="{37677237-25EC-40A8-B99D-9E0BA6B52E4C}" type="sibTrans" cxnId="{D8E66B79-E2E6-4A39-B5DD-51C3129FF346}">
      <dgm:prSet/>
      <dgm:spPr/>
      <dgm:t>
        <a:bodyPr/>
        <a:lstStyle/>
        <a:p>
          <a:r>
            <a:rPr lang="en-US"/>
            <a:t>Test nhanh kháng nguyên</a:t>
          </a:r>
        </a:p>
      </dgm:t>
    </dgm:pt>
    <dgm:pt modelId="{0C9C4054-B127-40C4-84C2-17A7E23C281D}" type="asst">
      <dgm:prSet/>
      <dgm:spPr/>
      <dgm:t>
        <a:bodyPr/>
        <a:lstStyle/>
        <a:p>
          <a:r>
            <a:rPr lang="en-US"/>
            <a:t>Âm và đủ điều kiện</a:t>
          </a:r>
        </a:p>
      </dgm:t>
    </dgm:pt>
    <dgm:pt modelId="{D38DEFFC-8B98-429A-B079-45E319C2632C}" type="parTrans" cxnId="{F2437CBF-454C-420C-955F-EB0510882003}">
      <dgm:prSet/>
      <dgm:spPr/>
      <dgm:t>
        <a:bodyPr/>
        <a:lstStyle/>
        <a:p>
          <a:endParaRPr lang="en-US"/>
        </a:p>
      </dgm:t>
    </dgm:pt>
    <dgm:pt modelId="{07213276-7799-43AE-827E-B75B1A89672C}" type="sibTrans" cxnId="{F2437CBF-454C-420C-955F-EB0510882003}">
      <dgm:prSet/>
      <dgm:spPr/>
      <dgm:t>
        <a:bodyPr/>
        <a:lstStyle/>
        <a:p>
          <a:r>
            <a:rPr lang="en-US"/>
            <a:t>học bình thường</a:t>
          </a:r>
        </a:p>
      </dgm:t>
    </dgm:pt>
    <dgm:pt modelId="{676438C5-AFAA-43AA-8E7E-75F16B73E6A4}" type="asst">
      <dgm:prSet/>
      <dgm:spPr/>
      <dgm:t>
        <a:bodyPr/>
        <a:lstStyle/>
        <a:p>
          <a:r>
            <a:rPr lang="en-US"/>
            <a:t>Âm, không đủ ĐK</a:t>
          </a:r>
        </a:p>
      </dgm:t>
    </dgm:pt>
    <dgm:pt modelId="{35750351-9991-41DA-8C65-36250E94ED4F}" type="parTrans" cxnId="{7FC5DC5A-E527-4E2C-9A4F-20EF167657E7}">
      <dgm:prSet/>
      <dgm:spPr/>
      <dgm:t>
        <a:bodyPr/>
        <a:lstStyle/>
        <a:p>
          <a:endParaRPr lang="en-US"/>
        </a:p>
      </dgm:t>
    </dgm:pt>
    <dgm:pt modelId="{8585CAAE-DE88-418D-A4E9-C136E1F92DBB}" type="sibTrans" cxnId="{7FC5DC5A-E527-4E2C-9A4F-20EF167657E7}">
      <dgm:prSet/>
      <dgm:spPr/>
      <dgm:t>
        <a:bodyPr/>
        <a:lstStyle/>
        <a:p>
          <a:r>
            <a:rPr lang="en-US"/>
            <a:t>Cách ly tại nhà</a:t>
          </a:r>
        </a:p>
      </dgm:t>
    </dgm:pt>
    <dgm:pt modelId="{FE359471-ACDA-472E-97E7-F7EA17779B78}">
      <dgm:prSet/>
      <dgm:spPr/>
      <dgm:t>
        <a:bodyPr/>
        <a:lstStyle/>
        <a:p>
          <a:r>
            <a:rPr lang="en-US"/>
            <a:t>Tổ chức XN tại trường theo quy định F1</a:t>
          </a:r>
        </a:p>
      </dgm:t>
    </dgm:pt>
    <dgm:pt modelId="{9DD52029-DA44-41EA-A6C5-669192AC4667}" type="parTrans" cxnId="{962254AC-BAAD-48A3-BA48-3EE2799C0A01}">
      <dgm:prSet/>
      <dgm:spPr/>
      <dgm:t>
        <a:bodyPr/>
        <a:lstStyle/>
        <a:p>
          <a:endParaRPr lang="en-US"/>
        </a:p>
      </dgm:t>
    </dgm:pt>
    <dgm:pt modelId="{BF3D84E6-06A6-4F80-A0E8-C78A92860719}" type="sibTrans" cxnId="{962254AC-BAAD-48A3-BA48-3EE2799C0A01}">
      <dgm:prSet/>
      <dgm:spPr/>
      <dgm:t>
        <a:bodyPr/>
        <a:lstStyle/>
        <a:p>
          <a:endParaRPr lang="en-US"/>
        </a:p>
      </dgm:t>
    </dgm:pt>
    <dgm:pt modelId="{959E0631-B61B-4F25-A49B-48E299A4B3FD}" type="pres">
      <dgm:prSet presAssocID="{8D8921E1-7313-4A37-B1D5-36D33A5B88E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FF57477-81E8-4B06-820B-353F35985952}" type="pres">
      <dgm:prSet presAssocID="{FF446FF9-8C67-459E-8CBB-BEC86F0D9B07}" presName="hierRoot1" presStyleCnt="0">
        <dgm:presLayoutVars>
          <dgm:hierBranch val="init"/>
        </dgm:presLayoutVars>
      </dgm:prSet>
      <dgm:spPr/>
    </dgm:pt>
    <dgm:pt modelId="{C3E41650-547C-4A91-9735-749FDF601664}" type="pres">
      <dgm:prSet presAssocID="{FF446FF9-8C67-459E-8CBB-BEC86F0D9B07}" presName="rootComposite1" presStyleCnt="0"/>
      <dgm:spPr/>
    </dgm:pt>
    <dgm:pt modelId="{15B9DB1D-2582-48FA-BF06-23ACE90F858C}" type="pres">
      <dgm:prSet presAssocID="{FF446FF9-8C67-459E-8CBB-BEC86F0D9B07}" presName="rootText1" presStyleLbl="node0" presStyleIdx="0" presStyleCnt="2">
        <dgm:presLayoutVars>
          <dgm:chMax/>
          <dgm:chPref val="3"/>
        </dgm:presLayoutVars>
      </dgm:prSet>
      <dgm:spPr/>
    </dgm:pt>
    <dgm:pt modelId="{1AF1260A-FE6C-4636-A143-3EE810D488CF}" type="pres">
      <dgm:prSet presAssocID="{FF446FF9-8C67-459E-8CBB-BEC86F0D9B07}" presName="titleText1" presStyleLbl="fgAcc0" presStyleIdx="0" presStyleCnt="2">
        <dgm:presLayoutVars>
          <dgm:chMax val="0"/>
          <dgm:chPref val="0"/>
        </dgm:presLayoutVars>
      </dgm:prSet>
      <dgm:spPr/>
    </dgm:pt>
    <dgm:pt modelId="{4466E67A-24A8-4980-AC74-D4C50E623116}" type="pres">
      <dgm:prSet presAssocID="{FF446FF9-8C67-459E-8CBB-BEC86F0D9B07}" presName="rootConnector1" presStyleLbl="node1" presStyleIdx="0" presStyleCnt="9"/>
      <dgm:spPr/>
    </dgm:pt>
    <dgm:pt modelId="{3AEF1FC5-54DF-454D-A5F0-87D913B19798}" type="pres">
      <dgm:prSet presAssocID="{FF446FF9-8C67-459E-8CBB-BEC86F0D9B07}" presName="hierChild2" presStyleCnt="0"/>
      <dgm:spPr/>
    </dgm:pt>
    <dgm:pt modelId="{150FAC3F-29BF-44E7-9DFD-ED6E7D50EC2E}" type="pres">
      <dgm:prSet presAssocID="{B7CD659A-205A-4D35-9207-04C29A1979B8}" presName="Name37" presStyleLbl="parChTrans1D2" presStyleIdx="0" presStyleCnt="3"/>
      <dgm:spPr/>
    </dgm:pt>
    <dgm:pt modelId="{E54B1878-8662-4B1F-AADB-FC3621F824BB}" type="pres">
      <dgm:prSet presAssocID="{2CCDD389-650B-4998-80EB-3D07ABAF71CA}" presName="hierRoot2" presStyleCnt="0">
        <dgm:presLayoutVars>
          <dgm:hierBranch val="init"/>
        </dgm:presLayoutVars>
      </dgm:prSet>
      <dgm:spPr/>
    </dgm:pt>
    <dgm:pt modelId="{DF21EC11-ABFB-4AA9-8A46-9C692482B097}" type="pres">
      <dgm:prSet presAssocID="{2CCDD389-650B-4998-80EB-3D07ABAF71CA}" presName="rootComposite" presStyleCnt="0"/>
      <dgm:spPr/>
    </dgm:pt>
    <dgm:pt modelId="{11B824A4-5C4E-4B07-88DC-C78FB5671D6F}" type="pres">
      <dgm:prSet presAssocID="{2CCDD389-650B-4998-80EB-3D07ABAF71CA}" presName="rootText" presStyleLbl="node1" presStyleIdx="0" presStyleCnt="9">
        <dgm:presLayoutVars>
          <dgm:chMax/>
          <dgm:chPref val="3"/>
        </dgm:presLayoutVars>
      </dgm:prSet>
      <dgm:spPr/>
    </dgm:pt>
    <dgm:pt modelId="{F1C6A490-2F9D-47FE-9F97-87F1DFDD4F82}" type="pres">
      <dgm:prSet presAssocID="{2CCDD389-650B-4998-80EB-3D07ABAF71CA}" presName="titleText2" presStyleLbl="fgAcc1" presStyleIdx="0" presStyleCnt="9" custScaleY="16450" custLinFactNeighborX="-21845">
        <dgm:presLayoutVars>
          <dgm:chMax val="0"/>
          <dgm:chPref val="0"/>
        </dgm:presLayoutVars>
      </dgm:prSet>
      <dgm:spPr/>
    </dgm:pt>
    <dgm:pt modelId="{61F7AE0F-12CC-4A8D-B2ED-834EFBE3A4C2}" type="pres">
      <dgm:prSet presAssocID="{2CCDD389-650B-4998-80EB-3D07ABAF71CA}" presName="rootConnector" presStyleLbl="node2" presStyleIdx="0" presStyleCnt="0"/>
      <dgm:spPr/>
    </dgm:pt>
    <dgm:pt modelId="{6D84DFBE-93E3-4141-A6F6-72120AA5877D}" type="pres">
      <dgm:prSet presAssocID="{2CCDD389-650B-4998-80EB-3D07ABAF71CA}" presName="hierChild4" presStyleCnt="0"/>
      <dgm:spPr/>
    </dgm:pt>
    <dgm:pt modelId="{58AFEC4E-42B7-4977-92B8-DE20AE757FEF}" type="pres">
      <dgm:prSet presAssocID="{47A9B4D2-3437-4C70-9235-C14A2674C5D5}" presName="Name37" presStyleLbl="parChTrans1D3" presStyleIdx="0" presStyleCnt="1"/>
      <dgm:spPr/>
    </dgm:pt>
    <dgm:pt modelId="{24AC5507-758A-4664-9234-7A3A4210FAB3}" type="pres">
      <dgm:prSet presAssocID="{2EA673F2-42F8-49BF-8CA5-6A119693368B}" presName="hierRoot2" presStyleCnt="0">
        <dgm:presLayoutVars>
          <dgm:hierBranch val="init"/>
        </dgm:presLayoutVars>
      </dgm:prSet>
      <dgm:spPr/>
    </dgm:pt>
    <dgm:pt modelId="{F4E95985-49C2-474B-A59E-A60DF331A2FC}" type="pres">
      <dgm:prSet presAssocID="{2EA673F2-42F8-49BF-8CA5-6A119693368B}" presName="rootComposite" presStyleCnt="0"/>
      <dgm:spPr/>
    </dgm:pt>
    <dgm:pt modelId="{8B6D086B-FDF9-41A3-B84C-DD901A53C594}" type="pres">
      <dgm:prSet presAssocID="{2EA673F2-42F8-49BF-8CA5-6A119693368B}" presName="rootText" presStyleLbl="node1" presStyleIdx="1" presStyleCnt="9">
        <dgm:presLayoutVars>
          <dgm:chMax/>
          <dgm:chPref val="3"/>
        </dgm:presLayoutVars>
      </dgm:prSet>
      <dgm:spPr/>
    </dgm:pt>
    <dgm:pt modelId="{D2CEC9AB-0804-4BFB-8840-015896E9A5C4}" type="pres">
      <dgm:prSet presAssocID="{2EA673F2-42F8-49BF-8CA5-6A119693368B}" presName="titleText2" presStyleLbl="fgAcc1" presStyleIdx="1" presStyleCnt="9">
        <dgm:presLayoutVars>
          <dgm:chMax val="0"/>
          <dgm:chPref val="0"/>
        </dgm:presLayoutVars>
      </dgm:prSet>
      <dgm:spPr/>
    </dgm:pt>
    <dgm:pt modelId="{E51F4BAA-9755-441F-A980-51BCB052C7F0}" type="pres">
      <dgm:prSet presAssocID="{2EA673F2-42F8-49BF-8CA5-6A119693368B}" presName="rootConnector" presStyleLbl="node3" presStyleIdx="0" presStyleCnt="0"/>
      <dgm:spPr/>
    </dgm:pt>
    <dgm:pt modelId="{888BAC07-DB22-4ACA-A136-51B76F8B20E1}" type="pres">
      <dgm:prSet presAssocID="{2EA673F2-42F8-49BF-8CA5-6A119693368B}" presName="hierChild4" presStyleCnt="0"/>
      <dgm:spPr/>
    </dgm:pt>
    <dgm:pt modelId="{4B69E5A2-ACE7-4349-A5C0-24995D8EA553}" type="pres">
      <dgm:prSet presAssocID="{3BA4AE89-9707-49E0-B212-4168977BB1D9}" presName="Name37" presStyleLbl="parChTrans1D4" presStyleIdx="0" presStyleCnt="8"/>
      <dgm:spPr/>
    </dgm:pt>
    <dgm:pt modelId="{02462119-B498-4B9D-A4D0-D38DC7EF8CD8}" type="pres">
      <dgm:prSet presAssocID="{7F7D126F-7FCA-4C6C-87DB-6A67BA04AD31}" presName="hierRoot2" presStyleCnt="0">
        <dgm:presLayoutVars>
          <dgm:hierBranch val="init"/>
        </dgm:presLayoutVars>
      </dgm:prSet>
      <dgm:spPr/>
    </dgm:pt>
    <dgm:pt modelId="{8C406AEF-3064-46CE-A8AA-E452E8ABB946}" type="pres">
      <dgm:prSet presAssocID="{7F7D126F-7FCA-4C6C-87DB-6A67BA04AD31}" presName="rootComposite" presStyleCnt="0"/>
      <dgm:spPr/>
    </dgm:pt>
    <dgm:pt modelId="{71578E3E-3CA5-4867-AA45-7F906CC81179}" type="pres">
      <dgm:prSet presAssocID="{7F7D126F-7FCA-4C6C-87DB-6A67BA04AD31}" presName="rootText" presStyleLbl="node1" presStyleIdx="2" presStyleCnt="9">
        <dgm:presLayoutVars>
          <dgm:chMax/>
          <dgm:chPref val="3"/>
        </dgm:presLayoutVars>
      </dgm:prSet>
      <dgm:spPr/>
    </dgm:pt>
    <dgm:pt modelId="{70A01A44-FB27-487C-AD3A-727BF9A14D46}" type="pres">
      <dgm:prSet presAssocID="{7F7D126F-7FCA-4C6C-87DB-6A67BA04AD31}" presName="titleText2" presStyleLbl="fgAcc1" presStyleIdx="2" presStyleCnt="9">
        <dgm:presLayoutVars>
          <dgm:chMax val="0"/>
          <dgm:chPref val="0"/>
        </dgm:presLayoutVars>
      </dgm:prSet>
      <dgm:spPr/>
    </dgm:pt>
    <dgm:pt modelId="{38E93B34-124D-4F4D-8AB6-664D1E20DA5B}" type="pres">
      <dgm:prSet presAssocID="{7F7D126F-7FCA-4C6C-87DB-6A67BA04AD31}" presName="rootConnector" presStyleLbl="node4" presStyleIdx="0" presStyleCnt="0"/>
      <dgm:spPr/>
    </dgm:pt>
    <dgm:pt modelId="{23A49CD9-936D-4593-9D4C-D247C450E8EF}" type="pres">
      <dgm:prSet presAssocID="{7F7D126F-7FCA-4C6C-87DB-6A67BA04AD31}" presName="hierChild4" presStyleCnt="0"/>
      <dgm:spPr/>
    </dgm:pt>
    <dgm:pt modelId="{2D430397-2BFC-41CD-B76E-2286A706B3A9}" type="pres">
      <dgm:prSet presAssocID="{7F7D126F-7FCA-4C6C-87DB-6A67BA04AD31}" presName="hierChild5" presStyleCnt="0"/>
      <dgm:spPr/>
    </dgm:pt>
    <dgm:pt modelId="{09EE05F2-767C-41BF-AF5D-5C9ACD38EED8}" type="pres">
      <dgm:prSet presAssocID="{52038F02-D323-45C8-AD51-4E6FC14F06B4}" presName="Name37" presStyleLbl="parChTrans1D4" presStyleIdx="1" presStyleCnt="8"/>
      <dgm:spPr/>
    </dgm:pt>
    <dgm:pt modelId="{6D04C3A8-81EC-4559-A202-EFF5A89F1919}" type="pres">
      <dgm:prSet presAssocID="{B28B3AEC-DCB2-49F0-A8EE-6F2278909567}" presName="hierRoot2" presStyleCnt="0">
        <dgm:presLayoutVars>
          <dgm:hierBranch val="init"/>
        </dgm:presLayoutVars>
      </dgm:prSet>
      <dgm:spPr/>
    </dgm:pt>
    <dgm:pt modelId="{7B24D8DC-239D-438A-9B76-E1169C6281CF}" type="pres">
      <dgm:prSet presAssocID="{B28B3AEC-DCB2-49F0-A8EE-6F2278909567}" presName="rootComposite" presStyleCnt="0"/>
      <dgm:spPr/>
    </dgm:pt>
    <dgm:pt modelId="{255D2D77-CA8B-4DD9-98E3-016836C74F46}" type="pres">
      <dgm:prSet presAssocID="{B28B3AEC-DCB2-49F0-A8EE-6F2278909567}" presName="rootText" presStyleLbl="node1" presStyleIdx="3" presStyleCnt="9">
        <dgm:presLayoutVars>
          <dgm:chMax/>
          <dgm:chPref val="3"/>
        </dgm:presLayoutVars>
      </dgm:prSet>
      <dgm:spPr/>
    </dgm:pt>
    <dgm:pt modelId="{71C03643-6E40-4595-88E4-7BD2F55FA21A}" type="pres">
      <dgm:prSet presAssocID="{B28B3AEC-DCB2-49F0-A8EE-6F2278909567}" presName="titleText2" presStyleLbl="fgAcc1" presStyleIdx="3" presStyleCnt="9">
        <dgm:presLayoutVars>
          <dgm:chMax val="0"/>
          <dgm:chPref val="0"/>
        </dgm:presLayoutVars>
      </dgm:prSet>
      <dgm:spPr/>
    </dgm:pt>
    <dgm:pt modelId="{671F356D-23C0-41D8-8057-97BAB2A84EA5}" type="pres">
      <dgm:prSet presAssocID="{B28B3AEC-DCB2-49F0-A8EE-6F2278909567}" presName="rootConnector" presStyleLbl="node4" presStyleIdx="0" presStyleCnt="0"/>
      <dgm:spPr/>
    </dgm:pt>
    <dgm:pt modelId="{9473D303-E5D8-4D6C-B002-7A08A24994D8}" type="pres">
      <dgm:prSet presAssocID="{B28B3AEC-DCB2-49F0-A8EE-6F2278909567}" presName="hierChild4" presStyleCnt="0"/>
      <dgm:spPr/>
    </dgm:pt>
    <dgm:pt modelId="{0F351933-E17E-4892-B6B2-ED12684D5F87}" type="pres">
      <dgm:prSet presAssocID="{367D4B49-F95D-4EEB-AADE-71A6CD69A3E0}" presName="Name37" presStyleLbl="parChTrans1D4" presStyleIdx="2" presStyleCnt="8"/>
      <dgm:spPr/>
    </dgm:pt>
    <dgm:pt modelId="{542EDD69-2BF7-4817-B70A-3581E6F83B21}" type="pres">
      <dgm:prSet presAssocID="{545811E0-B3A9-4C77-8285-28F095B7F809}" presName="hierRoot2" presStyleCnt="0">
        <dgm:presLayoutVars>
          <dgm:hierBranch val="init"/>
        </dgm:presLayoutVars>
      </dgm:prSet>
      <dgm:spPr/>
    </dgm:pt>
    <dgm:pt modelId="{7FD2EF8F-3B00-46DC-8616-29A8DC286AB7}" type="pres">
      <dgm:prSet presAssocID="{545811E0-B3A9-4C77-8285-28F095B7F809}" presName="rootComposite" presStyleCnt="0"/>
      <dgm:spPr/>
    </dgm:pt>
    <dgm:pt modelId="{CF102F8C-CCDF-453D-B4A0-549F6E2C267B}" type="pres">
      <dgm:prSet presAssocID="{545811E0-B3A9-4C77-8285-28F095B7F809}" presName="rootText" presStyleLbl="node1" presStyleIdx="4" presStyleCnt="9">
        <dgm:presLayoutVars>
          <dgm:chMax/>
          <dgm:chPref val="3"/>
        </dgm:presLayoutVars>
      </dgm:prSet>
      <dgm:spPr/>
    </dgm:pt>
    <dgm:pt modelId="{F32672A7-6808-4670-AE2C-85DE312F104E}" type="pres">
      <dgm:prSet presAssocID="{545811E0-B3A9-4C77-8285-28F095B7F809}" presName="titleText2" presStyleLbl="fgAcc1" presStyleIdx="4" presStyleCnt="9">
        <dgm:presLayoutVars>
          <dgm:chMax val="0"/>
          <dgm:chPref val="0"/>
        </dgm:presLayoutVars>
      </dgm:prSet>
      <dgm:spPr/>
    </dgm:pt>
    <dgm:pt modelId="{201E0927-5ACC-4429-A409-69B4B4C3D0DB}" type="pres">
      <dgm:prSet presAssocID="{545811E0-B3A9-4C77-8285-28F095B7F809}" presName="rootConnector" presStyleLbl="node4" presStyleIdx="0" presStyleCnt="0"/>
      <dgm:spPr/>
    </dgm:pt>
    <dgm:pt modelId="{182BDA20-2092-4D69-AD03-50557F1FD834}" type="pres">
      <dgm:prSet presAssocID="{545811E0-B3A9-4C77-8285-28F095B7F809}" presName="hierChild4" presStyleCnt="0"/>
      <dgm:spPr/>
    </dgm:pt>
    <dgm:pt modelId="{36160DE4-9DB1-40F0-AD96-A03DD6FEAD94}" type="pres">
      <dgm:prSet presAssocID="{545811E0-B3A9-4C77-8285-28F095B7F809}" presName="hierChild5" presStyleCnt="0"/>
      <dgm:spPr/>
    </dgm:pt>
    <dgm:pt modelId="{D867418D-D915-4726-BE41-489F130DEDA3}" type="pres">
      <dgm:prSet presAssocID="{B28B3AEC-DCB2-49F0-A8EE-6F2278909567}" presName="hierChild5" presStyleCnt="0"/>
      <dgm:spPr/>
    </dgm:pt>
    <dgm:pt modelId="{83C89A14-4014-4059-907E-2299BD5A8FA6}" type="pres">
      <dgm:prSet presAssocID="{8EA29DD1-5073-42F4-B264-9F04757A4BB0}" presName="Name37" presStyleLbl="parChTrans1D4" presStyleIdx="3" presStyleCnt="8"/>
      <dgm:spPr/>
    </dgm:pt>
    <dgm:pt modelId="{1AE969FA-88D7-4B83-BD2B-095083836224}" type="pres">
      <dgm:prSet presAssocID="{D0CC0D68-FB08-4957-9C4A-336CA9F918B6}" presName="hierRoot2" presStyleCnt="0">
        <dgm:presLayoutVars>
          <dgm:hierBranch val="init"/>
        </dgm:presLayoutVars>
      </dgm:prSet>
      <dgm:spPr/>
    </dgm:pt>
    <dgm:pt modelId="{ABC63EA3-311F-4F9A-88AB-ED0941405590}" type="pres">
      <dgm:prSet presAssocID="{D0CC0D68-FB08-4957-9C4A-336CA9F918B6}" presName="rootComposite" presStyleCnt="0"/>
      <dgm:spPr/>
    </dgm:pt>
    <dgm:pt modelId="{48F08E2D-819F-44F5-A4A4-22E25FFD6F09}" type="pres">
      <dgm:prSet presAssocID="{D0CC0D68-FB08-4957-9C4A-336CA9F918B6}" presName="rootText" presStyleLbl="node1" presStyleIdx="5" presStyleCnt="9">
        <dgm:presLayoutVars>
          <dgm:chMax/>
          <dgm:chPref val="3"/>
        </dgm:presLayoutVars>
      </dgm:prSet>
      <dgm:spPr/>
    </dgm:pt>
    <dgm:pt modelId="{9C2E925C-201E-433D-AE24-B2714DA63A0D}" type="pres">
      <dgm:prSet presAssocID="{D0CC0D68-FB08-4957-9C4A-336CA9F918B6}" presName="titleText2" presStyleLbl="fgAcc1" presStyleIdx="5" presStyleCnt="9">
        <dgm:presLayoutVars>
          <dgm:chMax val="0"/>
          <dgm:chPref val="0"/>
        </dgm:presLayoutVars>
      </dgm:prSet>
      <dgm:spPr/>
    </dgm:pt>
    <dgm:pt modelId="{F031B8D4-433C-4868-AEBF-3ED23DAD3B5A}" type="pres">
      <dgm:prSet presAssocID="{D0CC0D68-FB08-4957-9C4A-336CA9F918B6}" presName="rootConnector" presStyleLbl="node4" presStyleIdx="0" presStyleCnt="0"/>
      <dgm:spPr/>
    </dgm:pt>
    <dgm:pt modelId="{0E00B65A-8ACE-448B-990F-30D028EA18FD}" type="pres">
      <dgm:prSet presAssocID="{D0CC0D68-FB08-4957-9C4A-336CA9F918B6}" presName="hierChild4" presStyleCnt="0"/>
      <dgm:spPr/>
    </dgm:pt>
    <dgm:pt modelId="{F605F539-C19C-4457-8C82-F6D5871FC164}" type="pres">
      <dgm:prSet presAssocID="{89E8B6EB-1F26-4CDE-990E-E65F2AB50E53}" presName="Name37" presStyleLbl="parChTrans1D4" presStyleIdx="4" presStyleCnt="8"/>
      <dgm:spPr/>
    </dgm:pt>
    <dgm:pt modelId="{98342D3F-5807-464F-8133-50BDD71C501E}" type="pres">
      <dgm:prSet presAssocID="{133EF39E-601C-45CE-8DAE-EA549E9DDABE}" presName="hierRoot2" presStyleCnt="0">
        <dgm:presLayoutVars>
          <dgm:hierBranch val="init"/>
        </dgm:presLayoutVars>
      </dgm:prSet>
      <dgm:spPr/>
    </dgm:pt>
    <dgm:pt modelId="{2679A052-4888-4A2B-A3BA-A749E7DEC098}" type="pres">
      <dgm:prSet presAssocID="{133EF39E-601C-45CE-8DAE-EA549E9DDABE}" presName="rootComposite" presStyleCnt="0"/>
      <dgm:spPr/>
    </dgm:pt>
    <dgm:pt modelId="{753A5E27-B442-41A0-A748-A71B36ED6DEA}" type="pres">
      <dgm:prSet presAssocID="{133EF39E-601C-45CE-8DAE-EA549E9DDABE}" presName="rootText" presStyleLbl="node1" presStyleIdx="6" presStyleCnt="9">
        <dgm:presLayoutVars>
          <dgm:chMax/>
          <dgm:chPref val="3"/>
        </dgm:presLayoutVars>
      </dgm:prSet>
      <dgm:spPr/>
    </dgm:pt>
    <dgm:pt modelId="{5746D9AD-B62E-4214-9369-10EF5EB369DD}" type="pres">
      <dgm:prSet presAssocID="{133EF39E-601C-45CE-8DAE-EA549E9DDABE}" presName="titleText2" presStyleLbl="fgAcc1" presStyleIdx="6" presStyleCnt="9">
        <dgm:presLayoutVars>
          <dgm:chMax val="0"/>
          <dgm:chPref val="0"/>
        </dgm:presLayoutVars>
      </dgm:prSet>
      <dgm:spPr/>
    </dgm:pt>
    <dgm:pt modelId="{4E77A988-EA7C-4A48-AEB3-A549C4190CD6}" type="pres">
      <dgm:prSet presAssocID="{133EF39E-601C-45CE-8DAE-EA549E9DDABE}" presName="rootConnector" presStyleLbl="node4" presStyleIdx="0" presStyleCnt="0"/>
      <dgm:spPr/>
    </dgm:pt>
    <dgm:pt modelId="{20BB3546-2D0C-4552-8168-ACF5D5D271A2}" type="pres">
      <dgm:prSet presAssocID="{133EF39E-601C-45CE-8DAE-EA549E9DDABE}" presName="hierChild4" presStyleCnt="0"/>
      <dgm:spPr/>
    </dgm:pt>
    <dgm:pt modelId="{D178A395-BD32-4D47-9225-5BA8215A91AE}" type="pres">
      <dgm:prSet presAssocID="{133EF39E-601C-45CE-8DAE-EA549E9DDABE}" presName="hierChild5" presStyleCnt="0"/>
      <dgm:spPr/>
    </dgm:pt>
    <dgm:pt modelId="{B4FA6B88-6E1E-485A-9434-78F2EC65F4B4}" type="pres">
      <dgm:prSet presAssocID="{D38DEFFC-8B98-429A-B079-45E319C2632C}" presName="Name96" presStyleLbl="parChTrans1D4" presStyleIdx="5" presStyleCnt="8"/>
      <dgm:spPr/>
    </dgm:pt>
    <dgm:pt modelId="{87F7C68A-628A-40F7-8D9E-0E604D31951D}" type="pres">
      <dgm:prSet presAssocID="{0C9C4054-B127-40C4-84C2-17A7E23C281D}" presName="hierRoot3" presStyleCnt="0">
        <dgm:presLayoutVars>
          <dgm:hierBranch val="init"/>
        </dgm:presLayoutVars>
      </dgm:prSet>
      <dgm:spPr/>
    </dgm:pt>
    <dgm:pt modelId="{3666C65A-C8F7-4463-AE76-31762B83444D}" type="pres">
      <dgm:prSet presAssocID="{0C9C4054-B127-40C4-84C2-17A7E23C281D}" presName="rootComposite3" presStyleCnt="0"/>
      <dgm:spPr/>
    </dgm:pt>
    <dgm:pt modelId="{668BA84B-18D1-4BC0-A553-D8DE26976400}" type="pres">
      <dgm:prSet presAssocID="{0C9C4054-B127-40C4-84C2-17A7E23C281D}" presName="rootText3" presStyleLbl="asst1" presStyleIdx="0" presStyleCnt="3">
        <dgm:presLayoutVars>
          <dgm:chPref val="3"/>
        </dgm:presLayoutVars>
      </dgm:prSet>
      <dgm:spPr/>
    </dgm:pt>
    <dgm:pt modelId="{FBF6D4BE-947C-4BB7-8C51-5C63CD9F2ABE}" type="pres">
      <dgm:prSet presAssocID="{0C9C4054-B127-40C4-84C2-17A7E23C281D}" presName="titleText3" presStyleLbl="fgAcc2" presStyleIdx="0" presStyleCnt="3">
        <dgm:presLayoutVars>
          <dgm:chMax val="0"/>
          <dgm:chPref val="0"/>
        </dgm:presLayoutVars>
      </dgm:prSet>
      <dgm:spPr/>
    </dgm:pt>
    <dgm:pt modelId="{8500619B-E258-4AFF-88B5-20199B643AB2}" type="pres">
      <dgm:prSet presAssocID="{0C9C4054-B127-40C4-84C2-17A7E23C281D}" presName="rootConnector3" presStyleLbl="asst4" presStyleIdx="0" presStyleCnt="0"/>
      <dgm:spPr/>
    </dgm:pt>
    <dgm:pt modelId="{358F6A2F-8F3D-480B-94D3-805F9B8401AD}" type="pres">
      <dgm:prSet presAssocID="{0C9C4054-B127-40C4-84C2-17A7E23C281D}" presName="hierChild6" presStyleCnt="0"/>
      <dgm:spPr/>
    </dgm:pt>
    <dgm:pt modelId="{D28B4FA7-2776-445F-9739-CE9E19F539F8}" type="pres">
      <dgm:prSet presAssocID="{9DD52029-DA44-41EA-A6C5-669192AC4667}" presName="Name37" presStyleLbl="parChTrans1D4" presStyleIdx="6" presStyleCnt="8"/>
      <dgm:spPr/>
    </dgm:pt>
    <dgm:pt modelId="{71134A90-6B51-467B-B02E-200F028BD34A}" type="pres">
      <dgm:prSet presAssocID="{FE359471-ACDA-472E-97E7-F7EA17779B78}" presName="hierRoot2" presStyleCnt="0">
        <dgm:presLayoutVars>
          <dgm:hierBranch val="init"/>
        </dgm:presLayoutVars>
      </dgm:prSet>
      <dgm:spPr/>
    </dgm:pt>
    <dgm:pt modelId="{535E572D-38F4-46A3-9B00-4CB25EDCA901}" type="pres">
      <dgm:prSet presAssocID="{FE359471-ACDA-472E-97E7-F7EA17779B78}" presName="rootComposite" presStyleCnt="0"/>
      <dgm:spPr/>
    </dgm:pt>
    <dgm:pt modelId="{072CEE8D-2EE5-48E9-873E-5D56467035BB}" type="pres">
      <dgm:prSet presAssocID="{FE359471-ACDA-472E-97E7-F7EA17779B78}" presName="rootText" presStyleLbl="node1" presStyleIdx="7" presStyleCnt="9">
        <dgm:presLayoutVars>
          <dgm:chMax/>
          <dgm:chPref val="3"/>
        </dgm:presLayoutVars>
      </dgm:prSet>
      <dgm:spPr/>
    </dgm:pt>
    <dgm:pt modelId="{98CD4B02-1E1A-4087-BD67-D8DCF4EFFBB1}" type="pres">
      <dgm:prSet presAssocID="{FE359471-ACDA-472E-97E7-F7EA17779B78}" presName="titleText2" presStyleLbl="fgAcc1" presStyleIdx="7" presStyleCnt="9">
        <dgm:presLayoutVars>
          <dgm:chMax val="0"/>
          <dgm:chPref val="0"/>
        </dgm:presLayoutVars>
      </dgm:prSet>
      <dgm:spPr/>
    </dgm:pt>
    <dgm:pt modelId="{33A5F30A-EA84-4E52-9333-93DC326DF09D}" type="pres">
      <dgm:prSet presAssocID="{FE359471-ACDA-472E-97E7-F7EA17779B78}" presName="rootConnector" presStyleLbl="node4" presStyleIdx="0" presStyleCnt="0"/>
      <dgm:spPr/>
    </dgm:pt>
    <dgm:pt modelId="{E28B5F21-2D20-4499-AE69-11E511FC495E}" type="pres">
      <dgm:prSet presAssocID="{FE359471-ACDA-472E-97E7-F7EA17779B78}" presName="hierChild4" presStyleCnt="0"/>
      <dgm:spPr/>
    </dgm:pt>
    <dgm:pt modelId="{D4015A6A-2BFA-4F39-A279-39EBC93F99FE}" type="pres">
      <dgm:prSet presAssocID="{FE359471-ACDA-472E-97E7-F7EA17779B78}" presName="hierChild5" presStyleCnt="0"/>
      <dgm:spPr/>
    </dgm:pt>
    <dgm:pt modelId="{E71131BD-8A4D-4645-9BBF-B2570EC94AEE}" type="pres">
      <dgm:prSet presAssocID="{0C9C4054-B127-40C4-84C2-17A7E23C281D}" presName="hierChild7" presStyleCnt="0"/>
      <dgm:spPr/>
    </dgm:pt>
    <dgm:pt modelId="{C597D8FE-D165-45B0-9B05-1175F3DD635B}" type="pres">
      <dgm:prSet presAssocID="{35750351-9991-41DA-8C65-36250E94ED4F}" presName="Name96" presStyleLbl="parChTrans1D4" presStyleIdx="7" presStyleCnt="8"/>
      <dgm:spPr/>
    </dgm:pt>
    <dgm:pt modelId="{7DC630C5-EB9A-4F2F-9CE7-4E42984466C2}" type="pres">
      <dgm:prSet presAssocID="{676438C5-AFAA-43AA-8E7E-75F16B73E6A4}" presName="hierRoot3" presStyleCnt="0">
        <dgm:presLayoutVars>
          <dgm:hierBranch val="init"/>
        </dgm:presLayoutVars>
      </dgm:prSet>
      <dgm:spPr/>
    </dgm:pt>
    <dgm:pt modelId="{7A51ABB1-747F-48C7-95AC-C33E587B006F}" type="pres">
      <dgm:prSet presAssocID="{676438C5-AFAA-43AA-8E7E-75F16B73E6A4}" presName="rootComposite3" presStyleCnt="0"/>
      <dgm:spPr/>
    </dgm:pt>
    <dgm:pt modelId="{5190AED1-7937-45EC-AA1A-95B06D2CA9E2}" type="pres">
      <dgm:prSet presAssocID="{676438C5-AFAA-43AA-8E7E-75F16B73E6A4}" presName="rootText3" presStyleLbl="asst1" presStyleIdx="1" presStyleCnt="3">
        <dgm:presLayoutVars>
          <dgm:chPref val="3"/>
        </dgm:presLayoutVars>
      </dgm:prSet>
      <dgm:spPr/>
    </dgm:pt>
    <dgm:pt modelId="{8D7013CC-B98F-4456-AA40-1F28D523417E}" type="pres">
      <dgm:prSet presAssocID="{676438C5-AFAA-43AA-8E7E-75F16B73E6A4}" presName="titleText3" presStyleLbl="fgAcc2" presStyleIdx="1" presStyleCnt="3">
        <dgm:presLayoutVars>
          <dgm:chMax val="0"/>
          <dgm:chPref val="0"/>
        </dgm:presLayoutVars>
      </dgm:prSet>
      <dgm:spPr/>
    </dgm:pt>
    <dgm:pt modelId="{46BB423B-5A70-40C0-85AC-F02AC2A87171}" type="pres">
      <dgm:prSet presAssocID="{676438C5-AFAA-43AA-8E7E-75F16B73E6A4}" presName="rootConnector3" presStyleLbl="asst4" presStyleIdx="0" presStyleCnt="0"/>
      <dgm:spPr/>
    </dgm:pt>
    <dgm:pt modelId="{F8D6455C-7251-4DC6-B2C0-07D1CFD9BC06}" type="pres">
      <dgm:prSet presAssocID="{676438C5-AFAA-43AA-8E7E-75F16B73E6A4}" presName="hierChild6" presStyleCnt="0"/>
      <dgm:spPr/>
    </dgm:pt>
    <dgm:pt modelId="{E9725FA0-C4CC-49EE-BA8C-E0061C6A0D9B}" type="pres">
      <dgm:prSet presAssocID="{676438C5-AFAA-43AA-8E7E-75F16B73E6A4}" presName="hierChild7" presStyleCnt="0"/>
      <dgm:spPr/>
    </dgm:pt>
    <dgm:pt modelId="{AF491D8B-AEED-46F3-85FD-283ABF4C34E5}" type="pres">
      <dgm:prSet presAssocID="{D0CC0D68-FB08-4957-9C4A-336CA9F918B6}" presName="hierChild5" presStyleCnt="0"/>
      <dgm:spPr/>
    </dgm:pt>
    <dgm:pt modelId="{60AA7145-718D-4BBE-85F8-01D74284D703}" type="pres">
      <dgm:prSet presAssocID="{2EA673F2-42F8-49BF-8CA5-6A119693368B}" presName="hierChild5" presStyleCnt="0"/>
      <dgm:spPr/>
    </dgm:pt>
    <dgm:pt modelId="{E9881177-CA9A-4B0A-AAFA-6EABDC78EFA6}" type="pres">
      <dgm:prSet presAssocID="{2CCDD389-650B-4998-80EB-3D07ABAF71CA}" presName="hierChild5" presStyleCnt="0"/>
      <dgm:spPr/>
    </dgm:pt>
    <dgm:pt modelId="{7695BCDB-6389-4E9D-B2CB-7AD472CA04DF}" type="pres">
      <dgm:prSet presAssocID="{0B015DE3-4D08-424D-84DD-E3D54427E62C}" presName="Name37" presStyleLbl="parChTrans1D2" presStyleIdx="1" presStyleCnt="3"/>
      <dgm:spPr/>
    </dgm:pt>
    <dgm:pt modelId="{8F683375-4714-496C-92B8-2C1A734380A4}" type="pres">
      <dgm:prSet presAssocID="{EC981B9C-FCFC-4317-AC1C-7563DFB19F00}" presName="hierRoot2" presStyleCnt="0">
        <dgm:presLayoutVars>
          <dgm:hierBranch val="init"/>
        </dgm:presLayoutVars>
      </dgm:prSet>
      <dgm:spPr/>
    </dgm:pt>
    <dgm:pt modelId="{BB7912AF-4601-467B-99AF-D1ABF7446FDC}" type="pres">
      <dgm:prSet presAssocID="{EC981B9C-FCFC-4317-AC1C-7563DFB19F00}" presName="rootComposite" presStyleCnt="0"/>
      <dgm:spPr/>
    </dgm:pt>
    <dgm:pt modelId="{14620266-48D2-40D8-B280-794A8D5E4F88}" type="pres">
      <dgm:prSet presAssocID="{EC981B9C-FCFC-4317-AC1C-7563DFB19F00}" presName="rootText" presStyleLbl="node1" presStyleIdx="8" presStyleCnt="9">
        <dgm:presLayoutVars>
          <dgm:chMax/>
          <dgm:chPref val="3"/>
        </dgm:presLayoutVars>
      </dgm:prSet>
      <dgm:spPr/>
    </dgm:pt>
    <dgm:pt modelId="{392ADBC5-B0C7-490A-B804-5FC705FD1B05}" type="pres">
      <dgm:prSet presAssocID="{EC981B9C-FCFC-4317-AC1C-7563DFB19F00}" presName="titleText2" presStyleLbl="fgAcc1" presStyleIdx="8" presStyleCnt="9" custAng="10800000" custFlipVert="1" custScaleX="87511" custScaleY="120848" custLinFactNeighborX="-23854">
        <dgm:presLayoutVars>
          <dgm:chMax val="0"/>
          <dgm:chPref val="0"/>
        </dgm:presLayoutVars>
      </dgm:prSet>
      <dgm:spPr/>
    </dgm:pt>
    <dgm:pt modelId="{9C839CAA-A90D-46AF-B930-CF0FB427E895}" type="pres">
      <dgm:prSet presAssocID="{EC981B9C-FCFC-4317-AC1C-7563DFB19F00}" presName="rootConnector" presStyleLbl="node2" presStyleIdx="0" presStyleCnt="0"/>
      <dgm:spPr/>
    </dgm:pt>
    <dgm:pt modelId="{CE3AE133-9A77-4E02-A985-02595247824A}" type="pres">
      <dgm:prSet presAssocID="{EC981B9C-FCFC-4317-AC1C-7563DFB19F00}" presName="hierChild4" presStyleCnt="0"/>
      <dgm:spPr/>
    </dgm:pt>
    <dgm:pt modelId="{5E3ACA11-8760-4109-AA6B-952F1FCCA919}" type="pres">
      <dgm:prSet presAssocID="{EC981B9C-FCFC-4317-AC1C-7563DFB19F00}" presName="hierChild5" presStyleCnt="0"/>
      <dgm:spPr/>
    </dgm:pt>
    <dgm:pt modelId="{4FECAB45-BDB1-4297-9CD1-2A5C9DF0ED34}" type="pres">
      <dgm:prSet presAssocID="{FF446FF9-8C67-459E-8CBB-BEC86F0D9B07}" presName="hierChild3" presStyleCnt="0"/>
      <dgm:spPr/>
    </dgm:pt>
    <dgm:pt modelId="{24B28137-DF82-4C3A-B15F-A1869FEF1D63}" type="pres">
      <dgm:prSet presAssocID="{DAA46FB7-DF79-4985-B698-D282CD9AE4A4}" presName="Name96" presStyleLbl="parChTrans1D2" presStyleIdx="2" presStyleCnt="3"/>
      <dgm:spPr/>
    </dgm:pt>
    <dgm:pt modelId="{7451B06D-F47B-4514-81CA-33563A00268D}" type="pres">
      <dgm:prSet presAssocID="{858B7505-C557-4F31-91EA-1F0B80B44F5D}" presName="hierRoot3" presStyleCnt="0">
        <dgm:presLayoutVars>
          <dgm:hierBranch val="init"/>
        </dgm:presLayoutVars>
      </dgm:prSet>
      <dgm:spPr/>
    </dgm:pt>
    <dgm:pt modelId="{8C98DDCB-E756-4E9A-AD83-309A2B139542}" type="pres">
      <dgm:prSet presAssocID="{858B7505-C557-4F31-91EA-1F0B80B44F5D}" presName="rootComposite3" presStyleCnt="0"/>
      <dgm:spPr/>
    </dgm:pt>
    <dgm:pt modelId="{4E1ADF4C-4791-4C0C-8DC5-E2BC11AA46BA}" type="pres">
      <dgm:prSet presAssocID="{858B7505-C557-4F31-91EA-1F0B80B44F5D}" presName="rootText3" presStyleLbl="asst1" presStyleIdx="2" presStyleCnt="3">
        <dgm:presLayoutVars>
          <dgm:chPref val="3"/>
        </dgm:presLayoutVars>
      </dgm:prSet>
      <dgm:spPr/>
    </dgm:pt>
    <dgm:pt modelId="{70B5D569-4EBE-4808-BE75-32A9A4102B97}" type="pres">
      <dgm:prSet presAssocID="{858B7505-C557-4F31-91EA-1F0B80B44F5D}" presName="titleText3" presStyleLbl="fgAcc2" presStyleIdx="2" presStyleCnt="3" custScaleX="140354">
        <dgm:presLayoutVars>
          <dgm:chMax val="0"/>
          <dgm:chPref val="0"/>
        </dgm:presLayoutVars>
      </dgm:prSet>
      <dgm:spPr/>
    </dgm:pt>
    <dgm:pt modelId="{653C5073-65EC-4344-BDCD-868DCD2EA393}" type="pres">
      <dgm:prSet presAssocID="{858B7505-C557-4F31-91EA-1F0B80B44F5D}" presName="rootConnector3" presStyleLbl="asst1" presStyleIdx="2" presStyleCnt="3"/>
      <dgm:spPr/>
    </dgm:pt>
    <dgm:pt modelId="{5836FBEB-0AA1-4C51-B078-6D07006D19F4}" type="pres">
      <dgm:prSet presAssocID="{858B7505-C557-4F31-91EA-1F0B80B44F5D}" presName="hierChild6" presStyleCnt="0"/>
      <dgm:spPr/>
    </dgm:pt>
    <dgm:pt modelId="{F340BFB0-4FD1-44A1-B1F4-576633034EBC}" type="pres">
      <dgm:prSet presAssocID="{858B7505-C557-4F31-91EA-1F0B80B44F5D}" presName="hierChild7" presStyleCnt="0"/>
      <dgm:spPr/>
    </dgm:pt>
    <dgm:pt modelId="{5A5A96B2-024C-4D11-89CA-A1DFC2A4A307}" type="pres">
      <dgm:prSet presAssocID="{8FC61B43-CBCC-4452-A0F4-0110ADD0C7EE}" presName="hierRoot1" presStyleCnt="0">
        <dgm:presLayoutVars>
          <dgm:hierBranch val="init"/>
        </dgm:presLayoutVars>
      </dgm:prSet>
      <dgm:spPr/>
    </dgm:pt>
    <dgm:pt modelId="{261B6031-4CE6-4015-BF71-5880739BF658}" type="pres">
      <dgm:prSet presAssocID="{8FC61B43-CBCC-4452-A0F4-0110ADD0C7EE}" presName="rootComposite1" presStyleCnt="0"/>
      <dgm:spPr/>
    </dgm:pt>
    <dgm:pt modelId="{C8E67388-5A15-4928-BB49-89A5F7900F4F}" type="pres">
      <dgm:prSet presAssocID="{8FC61B43-CBCC-4452-A0F4-0110ADD0C7EE}" presName="rootText1" presStyleLbl="node0" presStyleIdx="1" presStyleCnt="2" custLinFactY="46000" custLinFactNeighborX="-34211" custLinFactNeighborY="100000">
        <dgm:presLayoutVars>
          <dgm:chMax/>
          <dgm:chPref val="3"/>
        </dgm:presLayoutVars>
      </dgm:prSet>
      <dgm:spPr/>
    </dgm:pt>
    <dgm:pt modelId="{1497AD21-C535-4C7F-8DB8-5DCCC228D698}" type="pres">
      <dgm:prSet presAssocID="{8FC61B43-CBCC-4452-A0F4-0110ADD0C7EE}" presName="titleText1" presStyleLbl="fgAcc0" presStyleIdx="1" presStyleCnt="2" custLinFactY="200000" custLinFactNeighborX="-54977" custLinFactNeighborY="251417">
        <dgm:presLayoutVars>
          <dgm:chMax val="0"/>
          <dgm:chPref val="0"/>
        </dgm:presLayoutVars>
      </dgm:prSet>
      <dgm:spPr/>
    </dgm:pt>
    <dgm:pt modelId="{3C82051C-1EA2-4224-8DB8-78ADC9F6180D}" type="pres">
      <dgm:prSet presAssocID="{8FC61B43-CBCC-4452-A0F4-0110ADD0C7EE}" presName="rootConnector1" presStyleLbl="node1" presStyleIdx="8" presStyleCnt="9"/>
      <dgm:spPr/>
    </dgm:pt>
    <dgm:pt modelId="{4C564425-663A-4DC8-ABE6-08E717CC538F}" type="pres">
      <dgm:prSet presAssocID="{8FC61B43-CBCC-4452-A0F4-0110ADD0C7EE}" presName="hierChild2" presStyleCnt="0"/>
      <dgm:spPr/>
    </dgm:pt>
    <dgm:pt modelId="{08804988-5C93-497A-885E-9436218C5218}" type="pres">
      <dgm:prSet presAssocID="{8FC61B43-CBCC-4452-A0F4-0110ADD0C7EE}" presName="hierChild3" presStyleCnt="0"/>
      <dgm:spPr/>
    </dgm:pt>
  </dgm:ptLst>
  <dgm:cxnLst>
    <dgm:cxn modelId="{32EEC608-A2AF-4F79-A12F-A8CC2BF3E0E7}" srcId="{2EA673F2-42F8-49BF-8CA5-6A119693368B}" destId="{D0CC0D68-FB08-4957-9C4A-336CA9F918B6}" srcOrd="2" destOrd="0" parTransId="{8EA29DD1-5073-42F4-B264-9F04757A4BB0}" sibTransId="{5FC3B3ED-9D5C-4059-A445-11F7CCB0A4E7}"/>
    <dgm:cxn modelId="{64127E11-7BB0-4F15-A7A7-1AF1BD1DAE64}" srcId="{FF446FF9-8C67-459E-8CBB-BEC86F0D9B07}" destId="{858B7505-C557-4F31-91EA-1F0B80B44F5D}" srcOrd="0" destOrd="0" parTransId="{DAA46FB7-DF79-4985-B698-D282CD9AE4A4}" sibTransId="{FBBAC800-DCFD-491E-9AEA-EEF1043F586F}"/>
    <dgm:cxn modelId="{C064CD12-4CDD-45A9-BA72-122447E1B712}" type="presOf" srcId="{47A9B4D2-3437-4C70-9235-C14A2674C5D5}" destId="{58AFEC4E-42B7-4977-92B8-DE20AE757FEF}" srcOrd="0" destOrd="0" presId="urn:microsoft.com/office/officeart/2008/layout/NameandTitleOrganizationalChart"/>
    <dgm:cxn modelId="{EAB99313-D051-4ADC-8A14-38DF15A586BC}" srcId="{FF446FF9-8C67-459E-8CBB-BEC86F0D9B07}" destId="{2CCDD389-650B-4998-80EB-3D07ABAF71CA}" srcOrd="1" destOrd="0" parTransId="{B7CD659A-205A-4D35-9207-04C29A1979B8}" sibTransId="{B2FB715B-6962-400D-BD70-1EE9B8C39A7F}"/>
    <dgm:cxn modelId="{BF994817-8D71-4B81-A1B4-8178C0B1E9DB}" type="presOf" srcId="{07213276-7799-43AE-827E-B75B1A89672C}" destId="{FBF6D4BE-947C-4BB7-8C51-5C63CD9F2ABE}" srcOrd="0" destOrd="0" presId="urn:microsoft.com/office/officeart/2008/layout/NameandTitleOrganizationalChart"/>
    <dgm:cxn modelId="{7FA4F51D-8A04-4AE6-836D-EA4D8A02F321}" type="presOf" srcId="{676438C5-AFAA-43AA-8E7E-75F16B73E6A4}" destId="{5190AED1-7937-45EC-AA1A-95B06D2CA9E2}" srcOrd="0" destOrd="0" presId="urn:microsoft.com/office/officeart/2008/layout/NameandTitleOrganizationalChart"/>
    <dgm:cxn modelId="{8CB71E21-0125-4644-92AC-FD3616E6C681}" type="presOf" srcId="{B2FB715B-6962-400D-BD70-1EE9B8C39A7F}" destId="{F1C6A490-2F9D-47FE-9F97-87F1DFDD4F82}" srcOrd="0" destOrd="0" presId="urn:microsoft.com/office/officeart/2008/layout/NameandTitleOrganizationalChart"/>
    <dgm:cxn modelId="{70F7F922-B5A2-4B4A-B386-B600E19D620C}" srcId="{2CCDD389-650B-4998-80EB-3D07ABAF71CA}" destId="{2EA673F2-42F8-49BF-8CA5-6A119693368B}" srcOrd="0" destOrd="0" parTransId="{47A9B4D2-3437-4C70-9235-C14A2674C5D5}" sibTransId="{61244A66-AC7E-4B84-ABDB-FCA52E7ECD4D}"/>
    <dgm:cxn modelId="{7855D524-2E3B-4403-875A-7EAFB7E975D3}" type="presOf" srcId="{8FC61B43-CBCC-4452-A0F4-0110ADD0C7EE}" destId="{3C82051C-1EA2-4224-8DB8-78ADC9F6180D}" srcOrd="1" destOrd="0" presId="urn:microsoft.com/office/officeart/2008/layout/NameandTitleOrganizationalChart"/>
    <dgm:cxn modelId="{09106E28-BA76-4691-8835-8D30F8A03197}" type="presOf" srcId="{B28B3AEC-DCB2-49F0-A8EE-6F2278909567}" destId="{671F356D-23C0-41D8-8057-97BAB2A84EA5}" srcOrd="1" destOrd="0" presId="urn:microsoft.com/office/officeart/2008/layout/NameandTitleOrganizationalChart"/>
    <dgm:cxn modelId="{3AC47629-AED9-4320-87DB-2FCB108D54FC}" type="presOf" srcId="{B7CD659A-205A-4D35-9207-04C29A1979B8}" destId="{150FAC3F-29BF-44E7-9DFD-ED6E7D50EC2E}" srcOrd="0" destOrd="0" presId="urn:microsoft.com/office/officeart/2008/layout/NameandTitleOrganizationalChart"/>
    <dgm:cxn modelId="{004F692F-DAE5-431F-8DA3-F5150DB1DC93}" type="presOf" srcId="{858B7505-C557-4F31-91EA-1F0B80B44F5D}" destId="{4E1ADF4C-4791-4C0C-8DC5-E2BC11AA46BA}" srcOrd="0" destOrd="0" presId="urn:microsoft.com/office/officeart/2008/layout/NameandTitleOrganizationalChart"/>
    <dgm:cxn modelId="{836D0835-C2FB-49F7-9F60-6CF59CEC6EC4}" type="presOf" srcId="{367D4B49-F95D-4EEB-AADE-71A6CD69A3E0}" destId="{0F351933-E17E-4892-B6B2-ED12684D5F87}" srcOrd="0" destOrd="0" presId="urn:microsoft.com/office/officeart/2008/layout/NameandTitleOrganizationalChart"/>
    <dgm:cxn modelId="{470A6A35-0130-4D08-ADAA-02E5DA0E7DCB}" srcId="{2EA673F2-42F8-49BF-8CA5-6A119693368B}" destId="{7F7D126F-7FCA-4C6C-87DB-6A67BA04AD31}" srcOrd="0" destOrd="0" parTransId="{3BA4AE89-9707-49E0-B212-4168977BB1D9}" sibTransId="{B52C6E55-FEBF-4916-9CFD-4AC20538B676}"/>
    <dgm:cxn modelId="{CB6DDB35-989C-4F66-8838-116E1BC47C4A}" type="presOf" srcId="{29ED950D-4AAF-4320-B861-6FE2823D1187}" destId="{71C03643-6E40-4595-88E4-7BD2F55FA21A}" srcOrd="0" destOrd="0" presId="urn:microsoft.com/office/officeart/2008/layout/NameandTitleOrganizationalChart"/>
    <dgm:cxn modelId="{AC438D36-82EC-4643-B0CC-7CD7C65FB758}" type="presOf" srcId="{FE359471-ACDA-472E-97E7-F7EA17779B78}" destId="{072CEE8D-2EE5-48E9-873E-5D56467035BB}" srcOrd="0" destOrd="0" presId="urn:microsoft.com/office/officeart/2008/layout/NameandTitleOrganizationalChart"/>
    <dgm:cxn modelId="{12828F36-7F9A-4283-918F-E64679D309EF}" type="presOf" srcId="{35750351-9991-41DA-8C65-36250E94ED4F}" destId="{C597D8FE-D165-45B0-9B05-1175F3DD635B}" srcOrd="0" destOrd="0" presId="urn:microsoft.com/office/officeart/2008/layout/NameandTitleOrganizationalChart"/>
    <dgm:cxn modelId="{D8E4953A-47D5-466B-B19F-E125E6E20D49}" type="presOf" srcId="{52038F02-D323-45C8-AD51-4E6FC14F06B4}" destId="{09EE05F2-767C-41BF-AF5D-5C9ACD38EED8}" srcOrd="0" destOrd="0" presId="urn:microsoft.com/office/officeart/2008/layout/NameandTitleOrganizationalChart"/>
    <dgm:cxn modelId="{71C4505B-12F0-405C-B5EB-B361F8F1575E}" type="presOf" srcId="{545811E0-B3A9-4C77-8285-28F095B7F809}" destId="{201E0927-5ACC-4429-A409-69B4B4C3D0DB}" srcOrd="1" destOrd="0" presId="urn:microsoft.com/office/officeart/2008/layout/NameandTitleOrganizationalChart"/>
    <dgm:cxn modelId="{B673AB60-7F27-4999-BD4F-5C672C55F88C}" type="presOf" srcId="{397817DC-8EC0-4EB5-ACE7-B490C47FC3D0}" destId="{1AF1260A-FE6C-4636-A143-3EE810D488CF}" srcOrd="0" destOrd="0" presId="urn:microsoft.com/office/officeart/2008/layout/NameandTitleOrganizationalChart"/>
    <dgm:cxn modelId="{6BAC9441-9F5B-4D9C-BAC8-F0D0DB25B476}" srcId="{B28B3AEC-DCB2-49F0-A8EE-6F2278909567}" destId="{545811E0-B3A9-4C77-8285-28F095B7F809}" srcOrd="0" destOrd="0" parTransId="{367D4B49-F95D-4EEB-AADE-71A6CD69A3E0}" sibTransId="{03C691D1-EDAB-4D19-84A7-B6169A0DB90B}"/>
    <dgm:cxn modelId="{4E73D062-4706-41B2-9E0D-DD542BEB25ED}" type="presOf" srcId="{EC981B9C-FCFC-4317-AC1C-7563DFB19F00}" destId="{9C839CAA-A90D-46AF-B930-CF0FB427E895}" srcOrd="1" destOrd="0" presId="urn:microsoft.com/office/officeart/2008/layout/NameandTitleOrganizationalChart"/>
    <dgm:cxn modelId="{CA19BF43-A583-402D-BC54-2DF16183040A}" type="presOf" srcId="{2EA673F2-42F8-49BF-8CA5-6A119693368B}" destId="{8B6D086B-FDF9-41A3-B84C-DD901A53C594}" srcOrd="0" destOrd="0" presId="urn:microsoft.com/office/officeart/2008/layout/NameandTitleOrganizationalChart"/>
    <dgm:cxn modelId="{86BF484D-34F3-420C-9D01-363D9E858469}" srcId="{FF446FF9-8C67-459E-8CBB-BEC86F0D9B07}" destId="{EC981B9C-FCFC-4317-AC1C-7563DFB19F00}" srcOrd="2" destOrd="0" parTransId="{0B015DE3-4D08-424D-84DD-E3D54427E62C}" sibTransId="{C235075E-C40F-40F0-86B3-5E2D8CBA6529}"/>
    <dgm:cxn modelId="{F41D9F4F-2969-4B64-9837-19B2A7725459}" type="presOf" srcId="{0C9C4054-B127-40C4-84C2-17A7E23C281D}" destId="{668BA84B-18D1-4BC0-A553-D8DE26976400}" srcOrd="0" destOrd="0" presId="urn:microsoft.com/office/officeart/2008/layout/NameandTitleOrganizationalChart"/>
    <dgm:cxn modelId="{84A54271-3FAB-40CA-9202-C677053B971D}" type="presOf" srcId="{5FC3B3ED-9D5C-4059-A445-11F7CCB0A4E7}" destId="{9C2E925C-201E-433D-AE24-B2714DA63A0D}" srcOrd="0" destOrd="0" presId="urn:microsoft.com/office/officeart/2008/layout/NameandTitleOrganizationalChart"/>
    <dgm:cxn modelId="{9A06BF71-BB34-4EA6-B624-B3E29A2FD8D0}" type="presOf" srcId="{858B7505-C557-4F31-91EA-1F0B80B44F5D}" destId="{653C5073-65EC-4344-BDCD-868DCD2EA393}" srcOrd="1" destOrd="0" presId="urn:microsoft.com/office/officeart/2008/layout/NameandTitleOrganizationalChart"/>
    <dgm:cxn modelId="{DE3BCF51-1B34-4DD0-B584-EB22AE4ABEFC}" type="presOf" srcId="{8EA29DD1-5073-42F4-B264-9F04757A4BB0}" destId="{83C89A14-4014-4059-907E-2299BD5A8FA6}" srcOrd="0" destOrd="0" presId="urn:microsoft.com/office/officeart/2008/layout/NameandTitleOrganizationalChart"/>
    <dgm:cxn modelId="{FC404855-A391-445D-B704-3D8C5A2BD6D4}" srcId="{8D8921E1-7313-4A37-B1D5-36D33A5B88E0}" destId="{8FC61B43-CBCC-4452-A0F4-0110ADD0C7EE}" srcOrd="1" destOrd="0" parTransId="{F1BBE53D-5DFB-4876-9A0A-9B2108F527B1}" sibTransId="{03059205-479F-42F1-B4DF-48E10B83E83A}"/>
    <dgm:cxn modelId="{89ACDF56-F76B-4E09-A554-8621838607EA}" type="presOf" srcId="{133EF39E-601C-45CE-8DAE-EA549E9DDABE}" destId="{4E77A988-EA7C-4A48-AEB3-A549C4190CD6}" srcOrd="1" destOrd="0" presId="urn:microsoft.com/office/officeart/2008/layout/NameandTitleOrganizationalChart"/>
    <dgm:cxn modelId="{CA284B77-F05E-4D71-A490-D14E616A12AF}" type="presOf" srcId="{FBBAC800-DCFD-491E-9AEA-EEF1043F586F}" destId="{70B5D569-4EBE-4808-BE75-32A9A4102B97}" srcOrd="0" destOrd="0" presId="urn:microsoft.com/office/officeart/2008/layout/NameandTitleOrganizationalChart"/>
    <dgm:cxn modelId="{6F495478-29C5-46CF-9896-D6DA0BA2BE11}" type="presOf" srcId="{37677237-25EC-40A8-B99D-9E0BA6B52E4C}" destId="{5746D9AD-B62E-4214-9369-10EF5EB369DD}" srcOrd="0" destOrd="0" presId="urn:microsoft.com/office/officeart/2008/layout/NameandTitleOrganizationalChart"/>
    <dgm:cxn modelId="{6603DB58-B205-48BD-B288-862093F08EB5}" type="presOf" srcId="{B52C6E55-FEBF-4916-9CFD-4AC20538B676}" destId="{70A01A44-FB27-487C-AD3A-727BF9A14D46}" srcOrd="0" destOrd="0" presId="urn:microsoft.com/office/officeart/2008/layout/NameandTitleOrganizationalChart"/>
    <dgm:cxn modelId="{D8E66B79-E2E6-4A39-B5DD-51C3129FF346}" srcId="{D0CC0D68-FB08-4957-9C4A-336CA9F918B6}" destId="{133EF39E-601C-45CE-8DAE-EA549E9DDABE}" srcOrd="0" destOrd="0" parTransId="{89E8B6EB-1F26-4CDE-990E-E65F2AB50E53}" sibTransId="{37677237-25EC-40A8-B99D-9E0BA6B52E4C}"/>
    <dgm:cxn modelId="{23A3B359-90AC-4508-8D66-2348F5CBA910}" type="presOf" srcId="{2CCDD389-650B-4998-80EB-3D07ABAF71CA}" destId="{61F7AE0F-12CC-4A8D-B2ED-834EFBE3A4C2}" srcOrd="1" destOrd="0" presId="urn:microsoft.com/office/officeart/2008/layout/NameandTitleOrganizationalChart"/>
    <dgm:cxn modelId="{762E6A5A-B5E9-4A0B-9B87-35F51E9FBA24}" type="presOf" srcId="{B28B3AEC-DCB2-49F0-A8EE-6F2278909567}" destId="{255D2D77-CA8B-4DD9-98E3-016836C74F46}" srcOrd="0" destOrd="0" presId="urn:microsoft.com/office/officeart/2008/layout/NameandTitleOrganizationalChart"/>
    <dgm:cxn modelId="{7FC5DC5A-E527-4E2C-9A4F-20EF167657E7}" srcId="{133EF39E-601C-45CE-8DAE-EA549E9DDABE}" destId="{676438C5-AFAA-43AA-8E7E-75F16B73E6A4}" srcOrd="1" destOrd="0" parTransId="{35750351-9991-41DA-8C65-36250E94ED4F}" sibTransId="{8585CAAE-DE88-418D-A4E9-C136E1F92DBB}"/>
    <dgm:cxn modelId="{1E1AF37A-EE9A-4F7B-BD77-5C0F6D3AC8A7}" type="presOf" srcId="{FE359471-ACDA-472E-97E7-F7EA17779B78}" destId="{33A5F30A-EA84-4E52-9333-93DC326DF09D}" srcOrd="1" destOrd="0" presId="urn:microsoft.com/office/officeart/2008/layout/NameandTitleOrganizationalChart"/>
    <dgm:cxn modelId="{A943257B-FECD-432C-9681-F7A92F613441}" type="presOf" srcId="{DAA46FB7-DF79-4985-B698-D282CD9AE4A4}" destId="{24B28137-DF82-4C3A-B15F-A1869FEF1D63}" srcOrd="0" destOrd="0" presId="urn:microsoft.com/office/officeart/2008/layout/NameandTitleOrganizationalChart"/>
    <dgm:cxn modelId="{696C9B81-279B-45C6-B25E-FE72DAF5EA14}" type="presOf" srcId="{2EA673F2-42F8-49BF-8CA5-6A119693368B}" destId="{E51F4BAA-9755-441F-A980-51BCB052C7F0}" srcOrd="1" destOrd="0" presId="urn:microsoft.com/office/officeart/2008/layout/NameandTitleOrganizationalChart"/>
    <dgm:cxn modelId="{1163DB87-A9F1-4E2C-876B-6413181F2093}" type="presOf" srcId="{FF446FF9-8C67-459E-8CBB-BEC86F0D9B07}" destId="{4466E67A-24A8-4980-AC74-D4C50E623116}" srcOrd="1" destOrd="0" presId="urn:microsoft.com/office/officeart/2008/layout/NameandTitleOrganizationalChart"/>
    <dgm:cxn modelId="{89FE2989-0EF2-46D2-A841-549533CA8449}" type="presOf" srcId="{03059205-479F-42F1-B4DF-48E10B83E83A}" destId="{1497AD21-C535-4C7F-8DB8-5DCCC228D698}" srcOrd="0" destOrd="0" presId="urn:microsoft.com/office/officeart/2008/layout/NameandTitleOrganizationalChart"/>
    <dgm:cxn modelId="{1B30B68D-A132-4A52-88A2-4DFB93495645}" type="presOf" srcId="{2CCDD389-650B-4998-80EB-3D07ABAF71CA}" destId="{11B824A4-5C4E-4B07-88DC-C78FB5671D6F}" srcOrd="0" destOrd="0" presId="urn:microsoft.com/office/officeart/2008/layout/NameandTitleOrganizationalChart"/>
    <dgm:cxn modelId="{0DBD9B8E-892A-4F5B-AB9D-5A1196C9C1C7}" type="presOf" srcId="{FF446FF9-8C67-459E-8CBB-BEC86F0D9B07}" destId="{15B9DB1D-2582-48FA-BF06-23ACE90F858C}" srcOrd="0" destOrd="0" presId="urn:microsoft.com/office/officeart/2008/layout/NameandTitleOrganizationalChart"/>
    <dgm:cxn modelId="{7DDCED9A-739E-4378-8EBA-2DF88E53016E}" type="presOf" srcId="{9DD52029-DA44-41EA-A6C5-669192AC4667}" destId="{D28B4FA7-2776-445F-9739-CE9E19F539F8}" srcOrd="0" destOrd="0" presId="urn:microsoft.com/office/officeart/2008/layout/NameandTitleOrganizationalChart"/>
    <dgm:cxn modelId="{03B9B8A3-34F3-4C11-AC1F-F114E4E4D7D7}" type="presOf" srcId="{89E8B6EB-1F26-4CDE-990E-E65F2AB50E53}" destId="{F605F539-C19C-4457-8C82-F6D5871FC164}" srcOrd="0" destOrd="0" presId="urn:microsoft.com/office/officeart/2008/layout/NameandTitleOrganizationalChart"/>
    <dgm:cxn modelId="{BAF005A4-4579-4738-92FC-231A2974BC1E}" type="presOf" srcId="{8D8921E1-7313-4A37-B1D5-36D33A5B88E0}" destId="{959E0631-B61B-4F25-A49B-48E299A4B3FD}" srcOrd="0" destOrd="0" presId="urn:microsoft.com/office/officeart/2008/layout/NameandTitleOrganizationalChart"/>
    <dgm:cxn modelId="{1E3ADBA4-9467-4CA9-9F82-8DFF7C15AE7F}" type="presOf" srcId="{0C9C4054-B127-40C4-84C2-17A7E23C281D}" destId="{8500619B-E258-4AFF-88B5-20199B643AB2}" srcOrd="1" destOrd="0" presId="urn:microsoft.com/office/officeart/2008/layout/NameandTitleOrganizationalChart"/>
    <dgm:cxn modelId="{60905FA8-73C8-4A9A-851A-5215AAC802D5}" type="presOf" srcId="{D0CC0D68-FB08-4957-9C4A-336CA9F918B6}" destId="{48F08E2D-819F-44F5-A4A4-22E25FFD6F09}" srcOrd="0" destOrd="0" presId="urn:microsoft.com/office/officeart/2008/layout/NameandTitleOrganizationalChart"/>
    <dgm:cxn modelId="{A4729CA8-53E7-4F70-B20E-3BC80809FF7B}" srcId="{2EA673F2-42F8-49BF-8CA5-6A119693368B}" destId="{B28B3AEC-DCB2-49F0-A8EE-6F2278909567}" srcOrd="1" destOrd="0" parTransId="{52038F02-D323-45C8-AD51-4E6FC14F06B4}" sibTransId="{29ED950D-4AAF-4320-B861-6FE2823D1187}"/>
    <dgm:cxn modelId="{7C01C0A8-6F15-4237-8815-F5E68961F96E}" type="presOf" srcId="{8FC61B43-CBCC-4452-A0F4-0110ADD0C7EE}" destId="{C8E67388-5A15-4928-BB49-89A5F7900F4F}" srcOrd="0" destOrd="0" presId="urn:microsoft.com/office/officeart/2008/layout/NameandTitleOrganizationalChart"/>
    <dgm:cxn modelId="{962254AC-BAAD-48A3-BA48-3EE2799C0A01}" srcId="{0C9C4054-B127-40C4-84C2-17A7E23C281D}" destId="{FE359471-ACDA-472E-97E7-F7EA17779B78}" srcOrd="0" destOrd="0" parTransId="{9DD52029-DA44-41EA-A6C5-669192AC4667}" sibTransId="{BF3D84E6-06A6-4F80-A0E8-C78A92860719}"/>
    <dgm:cxn modelId="{9620EAB2-C2B6-4C2C-AA97-B4006B152F1D}" type="presOf" srcId="{7F7D126F-7FCA-4C6C-87DB-6A67BA04AD31}" destId="{71578E3E-3CA5-4867-AA45-7F906CC81179}" srcOrd="0" destOrd="0" presId="urn:microsoft.com/office/officeart/2008/layout/NameandTitleOrganizationalChart"/>
    <dgm:cxn modelId="{45F157B5-9CCE-467B-B939-6BCE879E11E5}" type="presOf" srcId="{8585CAAE-DE88-418D-A4E9-C136E1F92DBB}" destId="{8D7013CC-B98F-4456-AA40-1F28D523417E}" srcOrd="0" destOrd="0" presId="urn:microsoft.com/office/officeart/2008/layout/NameandTitleOrganizationalChart"/>
    <dgm:cxn modelId="{3E96A9BB-ADF5-428F-9E11-12DB1BFC621E}" type="presOf" srcId="{C235075E-C40F-40F0-86B3-5E2D8CBA6529}" destId="{392ADBC5-B0C7-490A-B804-5FC705FD1B05}" srcOrd="0" destOrd="0" presId="urn:microsoft.com/office/officeart/2008/layout/NameandTitleOrganizationalChart"/>
    <dgm:cxn modelId="{F2437CBF-454C-420C-955F-EB0510882003}" srcId="{133EF39E-601C-45CE-8DAE-EA549E9DDABE}" destId="{0C9C4054-B127-40C4-84C2-17A7E23C281D}" srcOrd="0" destOrd="0" parTransId="{D38DEFFC-8B98-429A-B079-45E319C2632C}" sibTransId="{07213276-7799-43AE-827E-B75B1A89672C}"/>
    <dgm:cxn modelId="{88E653C1-1F8F-419E-9830-95BC92456BAC}" type="presOf" srcId="{7F7D126F-7FCA-4C6C-87DB-6A67BA04AD31}" destId="{38E93B34-124D-4F4D-8AB6-664D1E20DA5B}" srcOrd="1" destOrd="0" presId="urn:microsoft.com/office/officeart/2008/layout/NameandTitleOrganizationalChart"/>
    <dgm:cxn modelId="{35B1C2C5-7A28-453C-BF92-EDF83590F34D}" type="presOf" srcId="{676438C5-AFAA-43AA-8E7E-75F16B73E6A4}" destId="{46BB423B-5A70-40C0-85AC-F02AC2A87171}" srcOrd="1" destOrd="0" presId="urn:microsoft.com/office/officeart/2008/layout/NameandTitleOrganizationalChart"/>
    <dgm:cxn modelId="{DF6DA5C6-5769-4957-94F5-3F5156BE22D2}" type="presOf" srcId="{133EF39E-601C-45CE-8DAE-EA549E9DDABE}" destId="{753A5E27-B442-41A0-A748-A71B36ED6DEA}" srcOrd="0" destOrd="0" presId="urn:microsoft.com/office/officeart/2008/layout/NameandTitleOrganizationalChart"/>
    <dgm:cxn modelId="{DC0781D3-04B6-47F7-BD35-133E89383A4C}" srcId="{8D8921E1-7313-4A37-B1D5-36D33A5B88E0}" destId="{FF446FF9-8C67-459E-8CBB-BEC86F0D9B07}" srcOrd="0" destOrd="0" parTransId="{8D872152-6925-418C-8E8A-5104C7ABF98A}" sibTransId="{397817DC-8EC0-4EB5-ACE7-B490C47FC3D0}"/>
    <dgm:cxn modelId="{43239CD8-E22B-4574-BC40-DEC44495C855}" type="presOf" srcId="{03C691D1-EDAB-4D19-84A7-B6169A0DB90B}" destId="{F32672A7-6808-4670-AE2C-85DE312F104E}" srcOrd="0" destOrd="0" presId="urn:microsoft.com/office/officeart/2008/layout/NameandTitleOrganizationalChart"/>
    <dgm:cxn modelId="{5A483CDB-58E0-4B27-8A5B-0992E697BFDD}" type="presOf" srcId="{D38DEFFC-8B98-429A-B079-45E319C2632C}" destId="{B4FA6B88-6E1E-485A-9434-78F2EC65F4B4}" srcOrd="0" destOrd="0" presId="urn:microsoft.com/office/officeart/2008/layout/NameandTitleOrganizationalChart"/>
    <dgm:cxn modelId="{3DAC7DDB-8DB0-466C-A058-5BE139D1F459}" type="presOf" srcId="{545811E0-B3A9-4C77-8285-28F095B7F809}" destId="{CF102F8C-CCDF-453D-B4A0-549F6E2C267B}" srcOrd="0" destOrd="0" presId="urn:microsoft.com/office/officeart/2008/layout/NameandTitleOrganizationalChart"/>
    <dgm:cxn modelId="{5A7F87E4-753A-459D-BFF0-8FBFE08AC8A3}" type="presOf" srcId="{3BA4AE89-9707-49E0-B212-4168977BB1D9}" destId="{4B69E5A2-ACE7-4349-A5C0-24995D8EA553}" srcOrd="0" destOrd="0" presId="urn:microsoft.com/office/officeart/2008/layout/NameandTitleOrganizationalChart"/>
    <dgm:cxn modelId="{F89B60E7-AC69-4DA1-A5BF-593DDB314BBE}" type="presOf" srcId="{BF3D84E6-06A6-4F80-A0E8-C78A92860719}" destId="{98CD4B02-1E1A-4087-BD67-D8DCF4EFFBB1}" srcOrd="0" destOrd="0" presId="urn:microsoft.com/office/officeart/2008/layout/NameandTitleOrganizationalChart"/>
    <dgm:cxn modelId="{79A0C9E9-ECB3-4DAB-96FB-E192F5DBBE87}" type="presOf" srcId="{61244A66-AC7E-4B84-ABDB-FCA52E7ECD4D}" destId="{D2CEC9AB-0804-4BFB-8840-015896E9A5C4}" srcOrd="0" destOrd="0" presId="urn:microsoft.com/office/officeart/2008/layout/NameandTitleOrganizationalChart"/>
    <dgm:cxn modelId="{5AEE56ED-3B88-4995-994A-C4A232C9CFED}" type="presOf" srcId="{EC981B9C-FCFC-4317-AC1C-7563DFB19F00}" destId="{14620266-48D2-40D8-B280-794A8D5E4F88}" srcOrd="0" destOrd="0" presId="urn:microsoft.com/office/officeart/2008/layout/NameandTitleOrganizationalChart"/>
    <dgm:cxn modelId="{327435EE-6131-48C1-8F48-E2F0FD37CF72}" type="presOf" srcId="{0B015DE3-4D08-424D-84DD-E3D54427E62C}" destId="{7695BCDB-6389-4E9D-B2CB-7AD472CA04DF}" srcOrd="0" destOrd="0" presId="urn:microsoft.com/office/officeart/2008/layout/NameandTitleOrganizationalChart"/>
    <dgm:cxn modelId="{E601C6FE-68F6-4755-96A7-7EDF3E14C5E2}" type="presOf" srcId="{D0CC0D68-FB08-4957-9C4A-336CA9F918B6}" destId="{F031B8D4-433C-4868-AEBF-3ED23DAD3B5A}" srcOrd="1" destOrd="0" presId="urn:microsoft.com/office/officeart/2008/layout/NameandTitleOrganizationalChart"/>
    <dgm:cxn modelId="{72D21072-C86F-4A09-AF13-7FA09BE09AAA}" type="presParOf" srcId="{959E0631-B61B-4F25-A49B-48E299A4B3FD}" destId="{7FF57477-81E8-4B06-820B-353F35985952}" srcOrd="0" destOrd="0" presId="urn:microsoft.com/office/officeart/2008/layout/NameandTitleOrganizationalChart"/>
    <dgm:cxn modelId="{C9037432-5504-4055-9C36-65A8CB2F3BB2}" type="presParOf" srcId="{7FF57477-81E8-4B06-820B-353F35985952}" destId="{C3E41650-547C-4A91-9735-749FDF601664}" srcOrd="0" destOrd="0" presId="urn:microsoft.com/office/officeart/2008/layout/NameandTitleOrganizationalChart"/>
    <dgm:cxn modelId="{51113227-BD1D-4106-BE3B-BE8370CFEE41}" type="presParOf" srcId="{C3E41650-547C-4A91-9735-749FDF601664}" destId="{15B9DB1D-2582-48FA-BF06-23ACE90F858C}" srcOrd="0" destOrd="0" presId="urn:microsoft.com/office/officeart/2008/layout/NameandTitleOrganizationalChart"/>
    <dgm:cxn modelId="{46EA23BB-5AFA-4690-9917-63A78B429D17}" type="presParOf" srcId="{C3E41650-547C-4A91-9735-749FDF601664}" destId="{1AF1260A-FE6C-4636-A143-3EE810D488CF}" srcOrd="1" destOrd="0" presId="urn:microsoft.com/office/officeart/2008/layout/NameandTitleOrganizationalChart"/>
    <dgm:cxn modelId="{2C0A5DC0-6211-49C2-9B9A-61F81FCF2BFA}" type="presParOf" srcId="{C3E41650-547C-4A91-9735-749FDF601664}" destId="{4466E67A-24A8-4980-AC74-D4C50E623116}" srcOrd="2" destOrd="0" presId="urn:microsoft.com/office/officeart/2008/layout/NameandTitleOrganizationalChart"/>
    <dgm:cxn modelId="{734ECCE5-F89A-4E00-9974-432D7A13BC9A}" type="presParOf" srcId="{7FF57477-81E8-4B06-820B-353F35985952}" destId="{3AEF1FC5-54DF-454D-A5F0-87D913B19798}" srcOrd="1" destOrd="0" presId="urn:microsoft.com/office/officeart/2008/layout/NameandTitleOrganizationalChart"/>
    <dgm:cxn modelId="{D182407F-8549-4626-93C0-9A6F430CAA6D}" type="presParOf" srcId="{3AEF1FC5-54DF-454D-A5F0-87D913B19798}" destId="{150FAC3F-29BF-44E7-9DFD-ED6E7D50EC2E}" srcOrd="0" destOrd="0" presId="urn:microsoft.com/office/officeart/2008/layout/NameandTitleOrganizationalChart"/>
    <dgm:cxn modelId="{EAF55CC2-170E-47B9-8064-D463DCF15C4A}" type="presParOf" srcId="{3AEF1FC5-54DF-454D-A5F0-87D913B19798}" destId="{E54B1878-8662-4B1F-AADB-FC3621F824BB}" srcOrd="1" destOrd="0" presId="urn:microsoft.com/office/officeart/2008/layout/NameandTitleOrganizationalChart"/>
    <dgm:cxn modelId="{27065125-9AD0-41AC-A55B-8EA5AA7785E2}" type="presParOf" srcId="{E54B1878-8662-4B1F-AADB-FC3621F824BB}" destId="{DF21EC11-ABFB-4AA9-8A46-9C692482B097}" srcOrd="0" destOrd="0" presId="urn:microsoft.com/office/officeart/2008/layout/NameandTitleOrganizationalChart"/>
    <dgm:cxn modelId="{70EBDAA6-CA2E-4C86-9ACB-9983929A2969}" type="presParOf" srcId="{DF21EC11-ABFB-4AA9-8A46-9C692482B097}" destId="{11B824A4-5C4E-4B07-88DC-C78FB5671D6F}" srcOrd="0" destOrd="0" presId="urn:microsoft.com/office/officeart/2008/layout/NameandTitleOrganizationalChart"/>
    <dgm:cxn modelId="{EA938C45-D976-42DC-A75E-449E958A5E73}" type="presParOf" srcId="{DF21EC11-ABFB-4AA9-8A46-9C692482B097}" destId="{F1C6A490-2F9D-47FE-9F97-87F1DFDD4F82}" srcOrd="1" destOrd="0" presId="urn:microsoft.com/office/officeart/2008/layout/NameandTitleOrganizationalChart"/>
    <dgm:cxn modelId="{10485D87-2DF5-411B-A051-A30C8F648AC3}" type="presParOf" srcId="{DF21EC11-ABFB-4AA9-8A46-9C692482B097}" destId="{61F7AE0F-12CC-4A8D-B2ED-834EFBE3A4C2}" srcOrd="2" destOrd="0" presId="urn:microsoft.com/office/officeart/2008/layout/NameandTitleOrganizationalChart"/>
    <dgm:cxn modelId="{953502D5-E842-46A3-82C0-587CD15FFF6A}" type="presParOf" srcId="{E54B1878-8662-4B1F-AADB-FC3621F824BB}" destId="{6D84DFBE-93E3-4141-A6F6-72120AA5877D}" srcOrd="1" destOrd="0" presId="urn:microsoft.com/office/officeart/2008/layout/NameandTitleOrganizationalChart"/>
    <dgm:cxn modelId="{2A277A5B-0199-462E-A1F3-7960DB95A334}" type="presParOf" srcId="{6D84DFBE-93E3-4141-A6F6-72120AA5877D}" destId="{58AFEC4E-42B7-4977-92B8-DE20AE757FEF}" srcOrd="0" destOrd="0" presId="urn:microsoft.com/office/officeart/2008/layout/NameandTitleOrganizationalChart"/>
    <dgm:cxn modelId="{014FCFB9-2DE7-437B-869F-D2F384A90289}" type="presParOf" srcId="{6D84DFBE-93E3-4141-A6F6-72120AA5877D}" destId="{24AC5507-758A-4664-9234-7A3A4210FAB3}" srcOrd="1" destOrd="0" presId="urn:microsoft.com/office/officeart/2008/layout/NameandTitleOrganizationalChart"/>
    <dgm:cxn modelId="{2AC70202-47E6-4BF0-A9B6-FF3E4FC89A96}" type="presParOf" srcId="{24AC5507-758A-4664-9234-7A3A4210FAB3}" destId="{F4E95985-49C2-474B-A59E-A60DF331A2FC}" srcOrd="0" destOrd="0" presId="urn:microsoft.com/office/officeart/2008/layout/NameandTitleOrganizationalChart"/>
    <dgm:cxn modelId="{00196E7D-9399-43F4-B991-F614EA69BF2D}" type="presParOf" srcId="{F4E95985-49C2-474B-A59E-A60DF331A2FC}" destId="{8B6D086B-FDF9-41A3-B84C-DD901A53C594}" srcOrd="0" destOrd="0" presId="urn:microsoft.com/office/officeart/2008/layout/NameandTitleOrganizationalChart"/>
    <dgm:cxn modelId="{910E5D16-48E8-4E3A-99BE-B8792BE2F767}" type="presParOf" srcId="{F4E95985-49C2-474B-A59E-A60DF331A2FC}" destId="{D2CEC9AB-0804-4BFB-8840-015896E9A5C4}" srcOrd="1" destOrd="0" presId="urn:microsoft.com/office/officeart/2008/layout/NameandTitleOrganizationalChart"/>
    <dgm:cxn modelId="{67B6805A-7ADF-4FED-BF41-262EFA655BB6}" type="presParOf" srcId="{F4E95985-49C2-474B-A59E-A60DF331A2FC}" destId="{E51F4BAA-9755-441F-A980-51BCB052C7F0}" srcOrd="2" destOrd="0" presId="urn:microsoft.com/office/officeart/2008/layout/NameandTitleOrganizationalChart"/>
    <dgm:cxn modelId="{9565A69F-0D39-4275-9AF3-A61821079C71}" type="presParOf" srcId="{24AC5507-758A-4664-9234-7A3A4210FAB3}" destId="{888BAC07-DB22-4ACA-A136-51B76F8B20E1}" srcOrd="1" destOrd="0" presId="urn:microsoft.com/office/officeart/2008/layout/NameandTitleOrganizationalChart"/>
    <dgm:cxn modelId="{02D9892E-5568-415D-9FD6-9B662294902B}" type="presParOf" srcId="{888BAC07-DB22-4ACA-A136-51B76F8B20E1}" destId="{4B69E5A2-ACE7-4349-A5C0-24995D8EA553}" srcOrd="0" destOrd="0" presId="urn:microsoft.com/office/officeart/2008/layout/NameandTitleOrganizationalChart"/>
    <dgm:cxn modelId="{23F4439C-2199-4AD1-AC9F-3C082CE9C12F}" type="presParOf" srcId="{888BAC07-DB22-4ACA-A136-51B76F8B20E1}" destId="{02462119-B498-4B9D-A4D0-D38DC7EF8CD8}" srcOrd="1" destOrd="0" presId="urn:microsoft.com/office/officeart/2008/layout/NameandTitleOrganizationalChart"/>
    <dgm:cxn modelId="{7A3D34A0-6449-42A7-9A2F-9B5E7B5C7B53}" type="presParOf" srcId="{02462119-B498-4B9D-A4D0-D38DC7EF8CD8}" destId="{8C406AEF-3064-46CE-A8AA-E452E8ABB946}" srcOrd="0" destOrd="0" presId="urn:microsoft.com/office/officeart/2008/layout/NameandTitleOrganizationalChart"/>
    <dgm:cxn modelId="{F47F5AFF-64D1-43FA-877B-8B40F3FC7180}" type="presParOf" srcId="{8C406AEF-3064-46CE-A8AA-E452E8ABB946}" destId="{71578E3E-3CA5-4867-AA45-7F906CC81179}" srcOrd="0" destOrd="0" presId="urn:microsoft.com/office/officeart/2008/layout/NameandTitleOrganizationalChart"/>
    <dgm:cxn modelId="{F1B6473C-E41D-4E4D-99D7-6D1D8415E96E}" type="presParOf" srcId="{8C406AEF-3064-46CE-A8AA-E452E8ABB946}" destId="{70A01A44-FB27-487C-AD3A-727BF9A14D46}" srcOrd="1" destOrd="0" presId="urn:microsoft.com/office/officeart/2008/layout/NameandTitleOrganizationalChart"/>
    <dgm:cxn modelId="{92CBF88F-8442-4961-B7C1-6E666F073570}" type="presParOf" srcId="{8C406AEF-3064-46CE-A8AA-E452E8ABB946}" destId="{38E93B34-124D-4F4D-8AB6-664D1E20DA5B}" srcOrd="2" destOrd="0" presId="urn:microsoft.com/office/officeart/2008/layout/NameandTitleOrganizationalChart"/>
    <dgm:cxn modelId="{31AC06A0-99B9-434D-A5E2-2ACB66068C55}" type="presParOf" srcId="{02462119-B498-4B9D-A4D0-D38DC7EF8CD8}" destId="{23A49CD9-936D-4593-9D4C-D247C450E8EF}" srcOrd="1" destOrd="0" presId="urn:microsoft.com/office/officeart/2008/layout/NameandTitleOrganizationalChart"/>
    <dgm:cxn modelId="{C410E632-673B-42DA-9D42-9BC6531FDDAF}" type="presParOf" srcId="{02462119-B498-4B9D-A4D0-D38DC7EF8CD8}" destId="{2D430397-2BFC-41CD-B76E-2286A706B3A9}" srcOrd="2" destOrd="0" presId="urn:microsoft.com/office/officeart/2008/layout/NameandTitleOrganizationalChart"/>
    <dgm:cxn modelId="{DE036CE9-B2CC-49F5-81B8-C693DAA640B9}" type="presParOf" srcId="{888BAC07-DB22-4ACA-A136-51B76F8B20E1}" destId="{09EE05F2-767C-41BF-AF5D-5C9ACD38EED8}" srcOrd="2" destOrd="0" presId="urn:microsoft.com/office/officeart/2008/layout/NameandTitleOrganizationalChart"/>
    <dgm:cxn modelId="{DE0EC280-D830-460A-9386-95BE2A666BAF}" type="presParOf" srcId="{888BAC07-DB22-4ACA-A136-51B76F8B20E1}" destId="{6D04C3A8-81EC-4559-A202-EFF5A89F1919}" srcOrd="3" destOrd="0" presId="urn:microsoft.com/office/officeart/2008/layout/NameandTitleOrganizationalChart"/>
    <dgm:cxn modelId="{3AE8B77A-D539-460A-A941-3C91DAEA3315}" type="presParOf" srcId="{6D04C3A8-81EC-4559-A202-EFF5A89F1919}" destId="{7B24D8DC-239D-438A-9B76-E1169C6281CF}" srcOrd="0" destOrd="0" presId="urn:microsoft.com/office/officeart/2008/layout/NameandTitleOrganizationalChart"/>
    <dgm:cxn modelId="{0B05850C-1F7B-4EA9-85AA-9D0E65A4CA3C}" type="presParOf" srcId="{7B24D8DC-239D-438A-9B76-E1169C6281CF}" destId="{255D2D77-CA8B-4DD9-98E3-016836C74F46}" srcOrd="0" destOrd="0" presId="urn:microsoft.com/office/officeart/2008/layout/NameandTitleOrganizationalChart"/>
    <dgm:cxn modelId="{1BCA71DD-10D7-42CB-A3C0-765B4FDE4B8F}" type="presParOf" srcId="{7B24D8DC-239D-438A-9B76-E1169C6281CF}" destId="{71C03643-6E40-4595-88E4-7BD2F55FA21A}" srcOrd="1" destOrd="0" presId="urn:microsoft.com/office/officeart/2008/layout/NameandTitleOrganizationalChart"/>
    <dgm:cxn modelId="{E53D9491-21B4-430A-B268-F73BE9926579}" type="presParOf" srcId="{7B24D8DC-239D-438A-9B76-E1169C6281CF}" destId="{671F356D-23C0-41D8-8057-97BAB2A84EA5}" srcOrd="2" destOrd="0" presId="urn:microsoft.com/office/officeart/2008/layout/NameandTitleOrganizationalChart"/>
    <dgm:cxn modelId="{781FADB8-5616-4579-9782-A70BA4A206FE}" type="presParOf" srcId="{6D04C3A8-81EC-4559-A202-EFF5A89F1919}" destId="{9473D303-E5D8-4D6C-B002-7A08A24994D8}" srcOrd="1" destOrd="0" presId="urn:microsoft.com/office/officeart/2008/layout/NameandTitleOrganizationalChart"/>
    <dgm:cxn modelId="{5FCA9B0C-4DE0-4F04-99C3-E5B039CC80F9}" type="presParOf" srcId="{9473D303-E5D8-4D6C-B002-7A08A24994D8}" destId="{0F351933-E17E-4892-B6B2-ED12684D5F87}" srcOrd="0" destOrd="0" presId="urn:microsoft.com/office/officeart/2008/layout/NameandTitleOrganizationalChart"/>
    <dgm:cxn modelId="{4DB80AAE-C71C-4FF8-A41E-37DF98F86FBA}" type="presParOf" srcId="{9473D303-E5D8-4D6C-B002-7A08A24994D8}" destId="{542EDD69-2BF7-4817-B70A-3581E6F83B21}" srcOrd="1" destOrd="0" presId="urn:microsoft.com/office/officeart/2008/layout/NameandTitleOrganizationalChart"/>
    <dgm:cxn modelId="{04807CC4-4BA3-45DD-90B6-45DE35643E22}" type="presParOf" srcId="{542EDD69-2BF7-4817-B70A-3581E6F83B21}" destId="{7FD2EF8F-3B00-46DC-8616-29A8DC286AB7}" srcOrd="0" destOrd="0" presId="urn:microsoft.com/office/officeart/2008/layout/NameandTitleOrganizationalChart"/>
    <dgm:cxn modelId="{106E705E-A8E5-492A-8657-C9B893DBA73C}" type="presParOf" srcId="{7FD2EF8F-3B00-46DC-8616-29A8DC286AB7}" destId="{CF102F8C-CCDF-453D-B4A0-549F6E2C267B}" srcOrd="0" destOrd="0" presId="urn:microsoft.com/office/officeart/2008/layout/NameandTitleOrganizationalChart"/>
    <dgm:cxn modelId="{889BE982-8B45-4602-9FAB-5B75B49D2B1B}" type="presParOf" srcId="{7FD2EF8F-3B00-46DC-8616-29A8DC286AB7}" destId="{F32672A7-6808-4670-AE2C-85DE312F104E}" srcOrd="1" destOrd="0" presId="urn:microsoft.com/office/officeart/2008/layout/NameandTitleOrganizationalChart"/>
    <dgm:cxn modelId="{549AE4C5-3610-4956-85A9-6DC57AE203FD}" type="presParOf" srcId="{7FD2EF8F-3B00-46DC-8616-29A8DC286AB7}" destId="{201E0927-5ACC-4429-A409-69B4B4C3D0DB}" srcOrd="2" destOrd="0" presId="urn:microsoft.com/office/officeart/2008/layout/NameandTitleOrganizationalChart"/>
    <dgm:cxn modelId="{B321DFA3-6E4C-40B3-8E42-E039AEBCA629}" type="presParOf" srcId="{542EDD69-2BF7-4817-B70A-3581E6F83B21}" destId="{182BDA20-2092-4D69-AD03-50557F1FD834}" srcOrd="1" destOrd="0" presId="urn:microsoft.com/office/officeart/2008/layout/NameandTitleOrganizationalChart"/>
    <dgm:cxn modelId="{8531D994-91AC-44DF-B3D8-5041794A08B0}" type="presParOf" srcId="{542EDD69-2BF7-4817-B70A-3581E6F83B21}" destId="{36160DE4-9DB1-40F0-AD96-A03DD6FEAD94}" srcOrd="2" destOrd="0" presId="urn:microsoft.com/office/officeart/2008/layout/NameandTitleOrganizationalChart"/>
    <dgm:cxn modelId="{64EE64B3-5C95-4AEE-B06F-47F0383415AF}" type="presParOf" srcId="{6D04C3A8-81EC-4559-A202-EFF5A89F1919}" destId="{D867418D-D915-4726-BE41-489F130DEDA3}" srcOrd="2" destOrd="0" presId="urn:microsoft.com/office/officeart/2008/layout/NameandTitleOrganizationalChart"/>
    <dgm:cxn modelId="{3C42ED56-755E-4AB9-8FB5-C9056D2397FC}" type="presParOf" srcId="{888BAC07-DB22-4ACA-A136-51B76F8B20E1}" destId="{83C89A14-4014-4059-907E-2299BD5A8FA6}" srcOrd="4" destOrd="0" presId="urn:microsoft.com/office/officeart/2008/layout/NameandTitleOrganizationalChart"/>
    <dgm:cxn modelId="{B02B1E67-9B1F-4217-A9B0-F6BF29E65B80}" type="presParOf" srcId="{888BAC07-DB22-4ACA-A136-51B76F8B20E1}" destId="{1AE969FA-88D7-4B83-BD2B-095083836224}" srcOrd="5" destOrd="0" presId="urn:microsoft.com/office/officeart/2008/layout/NameandTitleOrganizationalChart"/>
    <dgm:cxn modelId="{14081251-2B91-49F6-80BD-B5682E81AFB3}" type="presParOf" srcId="{1AE969FA-88D7-4B83-BD2B-095083836224}" destId="{ABC63EA3-311F-4F9A-88AB-ED0941405590}" srcOrd="0" destOrd="0" presId="urn:microsoft.com/office/officeart/2008/layout/NameandTitleOrganizationalChart"/>
    <dgm:cxn modelId="{6AC769AA-0EF1-445F-811B-D75B237B7118}" type="presParOf" srcId="{ABC63EA3-311F-4F9A-88AB-ED0941405590}" destId="{48F08E2D-819F-44F5-A4A4-22E25FFD6F09}" srcOrd="0" destOrd="0" presId="urn:microsoft.com/office/officeart/2008/layout/NameandTitleOrganizationalChart"/>
    <dgm:cxn modelId="{64E3DBB6-521D-4912-8077-7B0D8A178822}" type="presParOf" srcId="{ABC63EA3-311F-4F9A-88AB-ED0941405590}" destId="{9C2E925C-201E-433D-AE24-B2714DA63A0D}" srcOrd="1" destOrd="0" presId="urn:microsoft.com/office/officeart/2008/layout/NameandTitleOrganizationalChart"/>
    <dgm:cxn modelId="{BA251897-5E49-400D-AFB7-5C1EF9B3DC1C}" type="presParOf" srcId="{ABC63EA3-311F-4F9A-88AB-ED0941405590}" destId="{F031B8D4-433C-4868-AEBF-3ED23DAD3B5A}" srcOrd="2" destOrd="0" presId="urn:microsoft.com/office/officeart/2008/layout/NameandTitleOrganizationalChart"/>
    <dgm:cxn modelId="{C33E0C84-140B-4626-B9B8-BE15423A12A8}" type="presParOf" srcId="{1AE969FA-88D7-4B83-BD2B-095083836224}" destId="{0E00B65A-8ACE-448B-990F-30D028EA18FD}" srcOrd="1" destOrd="0" presId="urn:microsoft.com/office/officeart/2008/layout/NameandTitleOrganizationalChart"/>
    <dgm:cxn modelId="{13E20A88-36D6-42C7-BBD4-C6EA4CDE06BA}" type="presParOf" srcId="{0E00B65A-8ACE-448B-990F-30D028EA18FD}" destId="{F605F539-C19C-4457-8C82-F6D5871FC164}" srcOrd="0" destOrd="0" presId="urn:microsoft.com/office/officeart/2008/layout/NameandTitleOrganizationalChart"/>
    <dgm:cxn modelId="{DA1267C3-93E9-41A9-914E-E0525621D092}" type="presParOf" srcId="{0E00B65A-8ACE-448B-990F-30D028EA18FD}" destId="{98342D3F-5807-464F-8133-50BDD71C501E}" srcOrd="1" destOrd="0" presId="urn:microsoft.com/office/officeart/2008/layout/NameandTitleOrganizationalChart"/>
    <dgm:cxn modelId="{10E1E820-CD4D-4F59-A0CE-5FE1F66E83D2}" type="presParOf" srcId="{98342D3F-5807-464F-8133-50BDD71C501E}" destId="{2679A052-4888-4A2B-A3BA-A749E7DEC098}" srcOrd="0" destOrd="0" presId="urn:microsoft.com/office/officeart/2008/layout/NameandTitleOrganizationalChart"/>
    <dgm:cxn modelId="{F1FA3891-DBF8-4DEF-839A-D332A197F265}" type="presParOf" srcId="{2679A052-4888-4A2B-A3BA-A749E7DEC098}" destId="{753A5E27-B442-41A0-A748-A71B36ED6DEA}" srcOrd="0" destOrd="0" presId="urn:microsoft.com/office/officeart/2008/layout/NameandTitleOrganizationalChart"/>
    <dgm:cxn modelId="{FA9D2C6C-9696-4F27-8C86-8DC8671A789C}" type="presParOf" srcId="{2679A052-4888-4A2B-A3BA-A749E7DEC098}" destId="{5746D9AD-B62E-4214-9369-10EF5EB369DD}" srcOrd="1" destOrd="0" presId="urn:microsoft.com/office/officeart/2008/layout/NameandTitleOrganizationalChart"/>
    <dgm:cxn modelId="{3355A6F0-9D56-411A-94CD-E39CD6A4A18F}" type="presParOf" srcId="{2679A052-4888-4A2B-A3BA-A749E7DEC098}" destId="{4E77A988-EA7C-4A48-AEB3-A549C4190CD6}" srcOrd="2" destOrd="0" presId="urn:microsoft.com/office/officeart/2008/layout/NameandTitleOrganizationalChart"/>
    <dgm:cxn modelId="{E294CFBF-2835-48CD-9879-731CE141D9FD}" type="presParOf" srcId="{98342D3F-5807-464F-8133-50BDD71C501E}" destId="{20BB3546-2D0C-4552-8168-ACF5D5D271A2}" srcOrd="1" destOrd="0" presId="urn:microsoft.com/office/officeart/2008/layout/NameandTitleOrganizationalChart"/>
    <dgm:cxn modelId="{7C4D7FE8-3AC8-43E3-9949-F15D568C510F}" type="presParOf" srcId="{98342D3F-5807-464F-8133-50BDD71C501E}" destId="{D178A395-BD32-4D47-9225-5BA8215A91AE}" srcOrd="2" destOrd="0" presId="urn:microsoft.com/office/officeart/2008/layout/NameandTitleOrganizationalChart"/>
    <dgm:cxn modelId="{38FC512F-00EA-48D9-8A28-2383114C5A4E}" type="presParOf" srcId="{D178A395-BD32-4D47-9225-5BA8215A91AE}" destId="{B4FA6B88-6E1E-485A-9434-78F2EC65F4B4}" srcOrd="0" destOrd="0" presId="urn:microsoft.com/office/officeart/2008/layout/NameandTitleOrganizationalChart"/>
    <dgm:cxn modelId="{C44158C7-3A46-4F9E-80F4-1156569F027E}" type="presParOf" srcId="{D178A395-BD32-4D47-9225-5BA8215A91AE}" destId="{87F7C68A-628A-40F7-8D9E-0E604D31951D}" srcOrd="1" destOrd="0" presId="urn:microsoft.com/office/officeart/2008/layout/NameandTitleOrganizationalChart"/>
    <dgm:cxn modelId="{06E8FD2C-E798-4CA6-A7F9-4C2C65797E75}" type="presParOf" srcId="{87F7C68A-628A-40F7-8D9E-0E604D31951D}" destId="{3666C65A-C8F7-4463-AE76-31762B83444D}" srcOrd="0" destOrd="0" presId="urn:microsoft.com/office/officeart/2008/layout/NameandTitleOrganizationalChart"/>
    <dgm:cxn modelId="{4C6B2D82-DEFF-4BA2-9E42-E917EDA508C9}" type="presParOf" srcId="{3666C65A-C8F7-4463-AE76-31762B83444D}" destId="{668BA84B-18D1-4BC0-A553-D8DE26976400}" srcOrd="0" destOrd="0" presId="urn:microsoft.com/office/officeart/2008/layout/NameandTitleOrganizationalChart"/>
    <dgm:cxn modelId="{4E2F6C5C-A5F6-4BA2-B694-EFFD015F51E2}" type="presParOf" srcId="{3666C65A-C8F7-4463-AE76-31762B83444D}" destId="{FBF6D4BE-947C-4BB7-8C51-5C63CD9F2ABE}" srcOrd="1" destOrd="0" presId="urn:microsoft.com/office/officeart/2008/layout/NameandTitleOrganizationalChart"/>
    <dgm:cxn modelId="{2D4A9D8A-05C5-42C1-9928-E7A2782EAFE3}" type="presParOf" srcId="{3666C65A-C8F7-4463-AE76-31762B83444D}" destId="{8500619B-E258-4AFF-88B5-20199B643AB2}" srcOrd="2" destOrd="0" presId="urn:microsoft.com/office/officeart/2008/layout/NameandTitleOrganizationalChart"/>
    <dgm:cxn modelId="{E4B0952B-B64B-4F4F-A1DA-A3B184E389B6}" type="presParOf" srcId="{87F7C68A-628A-40F7-8D9E-0E604D31951D}" destId="{358F6A2F-8F3D-480B-94D3-805F9B8401AD}" srcOrd="1" destOrd="0" presId="urn:microsoft.com/office/officeart/2008/layout/NameandTitleOrganizationalChart"/>
    <dgm:cxn modelId="{3BE9DDAB-203F-4D49-8B81-1717BA8FD709}" type="presParOf" srcId="{358F6A2F-8F3D-480B-94D3-805F9B8401AD}" destId="{D28B4FA7-2776-445F-9739-CE9E19F539F8}" srcOrd="0" destOrd="0" presId="urn:microsoft.com/office/officeart/2008/layout/NameandTitleOrganizationalChart"/>
    <dgm:cxn modelId="{576D552A-5524-4D38-BCFC-A39AD0F3822B}" type="presParOf" srcId="{358F6A2F-8F3D-480B-94D3-805F9B8401AD}" destId="{71134A90-6B51-467B-B02E-200F028BD34A}" srcOrd="1" destOrd="0" presId="urn:microsoft.com/office/officeart/2008/layout/NameandTitleOrganizationalChart"/>
    <dgm:cxn modelId="{F152573C-554C-4263-BD7A-4209E67F61A0}" type="presParOf" srcId="{71134A90-6B51-467B-B02E-200F028BD34A}" destId="{535E572D-38F4-46A3-9B00-4CB25EDCA901}" srcOrd="0" destOrd="0" presId="urn:microsoft.com/office/officeart/2008/layout/NameandTitleOrganizationalChart"/>
    <dgm:cxn modelId="{CBFC89F2-FEE7-4AC8-8E4F-900FB49080A3}" type="presParOf" srcId="{535E572D-38F4-46A3-9B00-4CB25EDCA901}" destId="{072CEE8D-2EE5-48E9-873E-5D56467035BB}" srcOrd="0" destOrd="0" presId="urn:microsoft.com/office/officeart/2008/layout/NameandTitleOrganizationalChart"/>
    <dgm:cxn modelId="{9A26CB32-146E-468E-B521-8FAFEAC41AAB}" type="presParOf" srcId="{535E572D-38F4-46A3-9B00-4CB25EDCA901}" destId="{98CD4B02-1E1A-4087-BD67-D8DCF4EFFBB1}" srcOrd="1" destOrd="0" presId="urn:microsoft.com/office/officeart/2008/layout/NameandTitleOrganizationalChart"/>
    <dgm:cxn modelId="{36A4D071-4B73-4B43-BEFD-A05AECE37D36}" type="presParOf" srcId="{535E572D-38F4-46A3-9B00-4CB25EDCA901}" destId="{33A5F30A-EA84-4E52-9333-93DC326DF09D}" srcOrd="2" destOrd="0" presId="urn:microsoft.com/office/officeart/2008/layout/NameandTitleOrganizationalChart"/>
    <dgm:cxn modelId="{1D6E6493-E1FD-4C1B-8355-DFFA47C17BA0}" type="presParOf" srcId="{71134A90-6B51-467B-B02E-200F028BD34A}" destId="{E28B5F21-2D20-4499-AE69-11E511FC495E}" srcOrd="1" destOrd="0" presId="urn:microsoft.com/office/officeart/2008/layout/NameandTitleOrganizationalChart"/>
    <dgm:cxn modelId="{55136532-1E31-445A-8447-F7D5E4885CDD}" type="presParOf" srcId="{71134A90-6B51-467B-B02E-200F028BD34A}" destId="{D4015A6A-2BFA-4F39-A279-39EBC93F99FE}" srcOrd="2" destOrd="0" presId="urn:microsoft.com/office/officeart/2008/layout/NameandTitleOrganizationalChart"/>
    <dgm:cxn modelId="{A19DBEF0-9A09-452C-BBEC-F6D501AE1419}" type="presParOf" srcId="{87F7C68A-628A-40F7-8D9E-0E604D31951D}" destId="{E71131BD-8A4D-4645-9BBF-B2570EC94AEE}" srcOrd="2" destOrd="0" presId="urn:microsoft.com/office/officeart/2008/layout/NameandTitleOrganizationalChart"/>
    <dgm:cxn modelId="{097A9EBD-3BCC-42D4-BB9A-918AC67B3315}" type="presParOf" srcId="{D178A395-BD32-4D47-9225-5BA8215A91AE}" destId="{C597D8FE-D165-45B0-9B05-1175F3DD635B}" srcOrd="2" destOrd="0" presId="urn:microsoft.com/office/officeart/2008/layout/NameandTitleOrganizationalChart"/>
    <dgm:cxn modelId="{EAEAA2A7-AE18-4386-91D4-D85437015CC4}" type="presParOf" srcId="{D178A395-BD32-4D47-9225-5BA8215A91AE}" destId="{7DC630C5-EB9A-4F2F-9CE7-4E42984466C2}" srcOrd="3" destOrd="0" presId="urn:microsoft.com/office/officeart/2008/layout/NameandTitleOrganizationalChart"/>
    <dgm:cxn modelId="{51CAE74E-DF8E-4B2D-B2A7-494A7B88255B}" type="presParOf" srcId="{7DC630C5-EB9A-4F2F-9CE7-4E42984466C2}" destId="{7A51ABB1-747F-48C7-95AC-C33E587B006F}" srcOrd="0" destOrd="0" presId="urn:microsoft.com/office/officeart/2008/layout/NameandTitleOrganizationalChart"/>
    <dgm:cxn modelId="{E6DACD85-6E8A-4266-BF39-875616958AB3}" type="presParOf" srcId="{7A51ABB1-747F-48C7-95AC-C33E587B006F}" destId="{5190AED1-7937-45EC-AA1A-95B06D2CA9E2}" srcOrd="0" destOrd="0" presId="urn:microsoft.com/office/officeart/2008/layout/NameandTitleOrganizationalChart"/>
    <dgm:cxn modelId="{638FCA56-FCAE-4C5F-9E7B-130334DC77A2}" type="presParOf" srcId="{7A51ABB1-747F-48C7-95AC-C33E587B006F}" destId="{8D7013CC-B98F-4456-AA40-1F28D523417E}" srcOrd="1" destOrd="0" presId="urn:microsoft.com/office/officeart/2008/layout/NameandTitleOrganizationalChart"/>
    <dgm:cxn modelId="{D3A19896-B65B-4B44-A76F-F64E66AFC911}" type="presParOf" srcId="{7A51ABB1-747F-48C7-95AC-C33E587B006F}" destId="{46BB423B-5A70-40C0-85AC-F02AC2A87171}" srcOrd="2" destOrd="0" presId="urn:microsoft.com/office/officeart/2008/layout/NameandTitleOrganizationalChart"/>
    <dgm:cxn modelId="{0203267C-B55B-476C-A226-B87FD9DF8AC9}" type="presParOf" srcId="{7DC630C5-EB9A-4F2F-9CE7-4E42984466C2}" destId="{F8D6455C-7251-4DC6-B2C0-07D1CFD9BC06}" srcOrd="1" destOrd="0" presId="urn:microsoft.com/office/officeart/2008/layout/NameandTitleOrganizationalChart"/>
    <dgm:cxn modelId="{6471D604-43DE-4190-BE51-908757C350D1}" type="presParOf" srcId="{7DC630C5-EB9A-4F2F-9CE7-4E42984466C2}" destId="{E9725FA0-C4CC-49EE-BA8C-E0061C6A0D9B}" srcOrd="2" destOrd="0" presId="urn:microsoft.com/office/officeart/2008/layout/NameandTitleOrganizationalChart"/>
    <dgm:cxn modelId="{0D33B4CE-D643-4A68-AAAB-DB5528AAA6A1}" type="presParOf" srcId="{1AE969FA-88D7-4B83-BD2B-095083836224}" destId="{AF491D8B-AEED-46F3-85FD-283ABF4C34E5}" srcOrd="2" destOrd="0" presId="urn:microsoft.com/office/officeart/2008/layout/NameandTitleOrganizationalChart"/>
    <dgm:cxn modelId="{61B8E2FD-09B4-4CC0-9ADF-C6586EBB9F25}" type="presParOf" srcId="{24AC5507-758A-4664-9234-7A3A4210FAB3}" destId="{60AA7145-718D-4BBE-85F8-01D74284D703}" srcOrd="2" destOrd="0" presId="urn:microsoft.com/office/officeart/2008/layout/NameandTitleOrganizationalChart"/>
    <dgm:cxn modelId="{5945633E-5EEE-401B-8B99-B3D9946DC66A}" type="presParOf" srcId="{E54B1878-8662-4B1F-AADB-FC3621F824BB}" destId="{E9881177-CA9A-4B0A-AAFA-6EABDC78EFA6}" srcOrd="2" destOrd="0" presId="urn:microsoft.com/office/officeart/2008/layout/NameandTitleOrganizationalChart"/>
    <dgm:cxn modelId="{136DDA8B-6AB8-4303-A1F6-488FD1C2B469}" type="presParOf" srcId="{3AEF1FC5-54DF-454D-A5F0-87D913B19798}" destId="{7695BCDB-6389-4E9D-B2CB-7AD472CA04DF}" srcOrd="2" destOrd="0" presId="urn:microsoft.com/office/officeart/2008/layout/NameandTitleOrganizationalChart"/>
    <dgm:cxn modelId="{488AB664-7315-4FB7-BF6E-01B06AB508C4}" type="presParOf" srcId="{3AEF1FC5-54DF-454D-A5F0-87D913B19798}" destId="{8F683375-4714-496C-92B8-2C1A734380A4}" srcOrd="3" destOrd="0" presId="urn:microsoft.com/office/officeart/2008/layout/NameandTitleOrganizationalChart"/>
    <dgm:cxn modelId="{A6D94552-6C30-432E-88D9-65F35E083078}" type="presParOf" srcId="{8F683375-4714-496C-92B8-2C1A734380A4}" destId="{BB7912AF-4601-467B-99AF-D1ABF7446FDC}" srcOrd="0" destOrd="0" presId="urn:microsoft.com/office/officeart/2008/layout/NameandTitleOrganizationalChart"/>
    <dgm:cxn modelId="{BF26AFC6-B797-4A25-9F8C-2BC26679B8C3}" type="presParOf" srcId="{BB7912AF-4601-467B-99AF-D1ABF7446FDC}" destId="{14620266-48D2-40D8-B280-794A8D5E4F88}" srcOrd="0" destOrd="0" presId="urn:microsoft.com/office/officeart/2008/layout/NameandTitleOrganizationalChart"/>
    <dgm:cxn modelId="{0A7D016D-C7E8-4473-9EDB-B8BBE33511F4}" type="presParOf" srcId="{BB7912AF-4601-467B-99AF-D1ABF7446FDC}" destId="{392ADBC5-B0C7-490A-B804-5FC705FD1B05}" srcOrd="1" destOrd="0" presId="urn:microsoft.com/office/officeart/2008/layout/NameandTitleOrganizationalChart"/>
    <dgm:cxn modelId="{9195186E-3AA2-4F9E-8240-0705B75F288B}" type="presParOf" srcId="{BB7912AF-4601-467B-99AF-D1ABF7446FDC}" destId="{9C839CAA-A90D-46AF-B930-CF0FB427E895}" srcOrd="2" destOrd="0" presId="urn:microsoft.com/office/officeart/2008/layout/NameandTitleOrganizationalChart"/>
    <dgm:cxn modelId="{04F56D52-C621-49B1-B3A1-42E2D155CA2E}" type="presParOf" srcId="{8F683375-4714-496C-92B8-2C1A734380A4}" destId="{CE3AE133-9A77-4E02-A985-02595247824A}" srcOrd="1" destOrd="0" presId="urn:microsoft.com/office/officeart/2008/layout/NameandTitleOrganizationalChart"/>
    <dgm:cxn modelId="{88F473DD-C427-4DAD-8449-5AAB28385686}" type="presParOf" srcId="{8F683375-4714-496C-92B8-2C1A734380A4}" destId="{5E3ACA11-8760-4109-AA6B-952F1FCCA919}" srcOrd="2" destOrd="0" presId="urn:microsoft.com/office/officeart/2008/layout/NameandTitleOrganizationalChart"/>
    <dgm:cxn modelId="{54B0EA9F-E06C-4E51-9361-6EF16051B147}" type="presParOf" srcId="{7FF57477-81E8-4B06-820B-353F35985952}" destId="{4FECAB45-BDB1-4297-9CD1-2A5C9DF0ED34}" srcOrd="2" destOrd="0" presId="urn:microsoft.com/office/officeart/2008/layout/NameandTitleOrganizationalChart"/>
    <dgm:cxn modelId="{279D630F-7294-4931-952D-0ED78E452DE5}" type="presParOf" srcId="{4FECAB45-BDB1-4297-9CD1-2A5C9DF0ED34}" destId="{24B28137-DF82-4C3A-B15F-A1869FEF1D63}" srcOrd="0" destOrd="0" presId="urn:microsoft.com/office/officeart/2008/layout/NameandTitleOrganizationalChart"/>
    <dgm:cxn modelId="{1A171020-08B4-4B52-8E5C-47C564A81796}" type="presParOf" srcId="{4FECAB45-BDB1-4297-9CD1-2A5C9DF0ED34}" destId="{7451B06D-F47B-4514-81CA-33563A00268D}" srcOrd="1" destOrd="0" presId="urn:microsoft.com/office/officeart/2008/layout/NameandTitleOrganizationalChart"/>
    <dgm:cxn modelId="{DADDBEC6-0DA3-4724-B563-DFA3B0003184}" type="presParOf" srcId="{7451B06D-F47B-4514-81CA-33563A00268D}" destId="{8C98DDCB-E756-4E9A-AD83-309A2B139542}" srcOrd="0" destOrd="0" presId="urn:microsoft.com/office/officeart/2008/layout/NameandTitleOrganizationalChart"/>
    <dgm:cxn modelId="{8C08E8A3-B77B-41E2-B542-F2A03DCE63C8}" type="presParOf" srcId="{8C98DDCB-E756-4E9A-AD83-309A2B139542}" destId="{4E1ADF4C-4791-4C0C-8DC5-E2BC11AA46BA}" srcOrd="0" destOrd="0" presId="urn:microsoft.com/office/officeart/2008/layout/NameandTitleOrganizationalChart"/>
    <dgm:cxn modelId="{A8E36E1C-1EBC-468B-BEAE-E546129EE71F}" type="presParOf" srcId="{8C98DDCB-E756-4E9A-AD83-309A2B139542}" destId="{70B5D569-4EBE-4808-BE75-32A9A4102B97}" srcOrd="1" destOrd="0" presId="urn:microsoft.com/office/officeart/2008/layout/NameandTitleOrganizationalChart"/>
    <dgm:cxn modelId="{CF194FD3-E3AE-4F74-94D2-F59376A35B1B}" type="presParOf" srcId="{8C98DDCB-E756-4E9A-AD83-309A2B139542}" destId="{653C5073-65EC-4344-BDCD-868DCD2EA393}" srcOrd="2" destOrd="0" presId="urn:microsoft.com/office/officeart/2008/layout/NameandTitleOrganizationalChart"/>
    <dgm:cxn modelId="{461720B7-7A32-40B0-9ADB-C714ED89E30F}" type="presParOf" srcId="{7451B06D-F47B-4514-81CA-33563A00268D}" destId="{5836FBEB-0AA1-4C51-B078-6D07006D19F4}" srcOrd="1" destOrd="0" presId="urn:microsoft.com/office/officeart/2008/layout/NameandTitleOrganizationalChart"/>
    <dgm:cxn modelId="{5A134294-E8E5-437C-9F9E-BCBA0D64CA7B}" type="presParOf" srcId="{7451B06D-F47B-4514-81CA-33563A00268D}" destId="{F340BFB0-4FD1-44A1-B1F4-576633034EBC}" srcOrd="2" destOrd="0" presId="urn:microsoft.com/office/officeart/2008/layout/NameandTitleOrganizationalChart"/>
    <dgm:cxn modelId="{A4B7333A-99DA-4987-9F2A-F9130E9F2971}" type="presParOf" srcId="{959E0631-B61B-4F25-A49B-48E299A4B3FD}" destId="{5A5A96B2-024C-4D11-89CA-A1DFC2A4A307}" srcOrd="1" destOrd="0" presId="urn:microsoft.com/office/officeart/2008/layout/NameandTitleOrganizationalChart"/>
    <dgm:cxn modelId="{C0CDF8AE-E508-4575-88DC-BF63BBEE990E}" type="presParOf" srcId="{5A5A96B2-024C-4D11-89CA-A1DFC2A4A307}" destId="{261B6031-4CE6-4015-BF71-5880739BF658}" srcOrd="0" destOrd="0" presId="urn:microsoft.com/office/officeart/2008/layout/NameandTitleOrganizationalChart"/>
    <dgm:cxn modelId="{FA63C714-260E-43A3-B56A-D73BC7BB2642}" type="presParOf" srcId="{261B6031-4CE6-4015-BF71-5880739BF658}" destId="{C8E67388-5A15-4928-BB49-89A5F7900F4F}" srcOrd="0" destOrd="0" presId="urn:microsoft.com/office/officeart/2008/layout/NameandTitleOrganizationalChart"/>
    <dgm:cxn modelId="{69778BBB-52BD-4BD6-BC63-697A200AB5BE}" type="presParOf" srcId="{261B6031-4CE6-4015-BF71-5880739BF658}" destId="{1497AD21-C535-4C7F-8DB8-5DCCC228D698}" srcOrd="1" destOrd="0" presId="urn:microsoft.com/office/officeart/2008/layout/NameandTitleOrganizationalChart"/>
    <dgm:cxn modelId="{CDC56F3E-813D-4E31-A427-3AA53A28A4DB}" type="presParOf" srcId="{261B6031-4CE6-4015-BF71-5880739BF658}" destId="{3C82051C-1EA2-4224-8DB8-78ADC9F6180D}" srcOrd="2" destOrd="0" presId="urn:microsoft.com/office/officeart/2008/layout/NameandTitleOrganizationalChart"/>
    <dgm:cxn modelId="{4F9B59B8-0ED6-46F2-8494-94D2BC402110}" type="presParOf" srcId="{5A5A96B2-024C-4D11-89CA-A1DFC2A4A307}" destId="{4C564425-663A-4DC8-ABE6-08E717CC538F}" srcOrd="1" destOrd="0" presId="urn:microsoft.com/office/officeart/2008/layout/NameandTitleOrganizationalChart"/>
    <dgm:cxn modelId="{D81FB7CA-C0AE-4A13-9A9C-C76BA3101B47}" type="presParOf" srcId="{5A5A96B2-024C-4D11-89CA-A1DFC2A4A307}" destId="{08804988-5C93-497A-885E-9436218C5218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B28137-DF82-4C3A-B15F-A1869FEF1D63}">
      <dsp:nvSpPr>
        <dsp:cNvPr id="0" name=""/>
        <dsp:cNvSpPr/>
      </dsp:nvSpPr>
      <dsp:spPr>
        <a:xfrm>
          <a:off x="4063442" y="487635"/>
          <a:ext cx="331502" cy="524929"/>
        </a:xfrm>
        <a:custGeom>
          <a:avLst/>
          <a:gdLst/>
          <a:ahLst/>
          <a:cxnLst/>
          <a:rect l="0" t="0" r="0" b="0"/>
          <a:pathLst>
            <a:path>
              <a:moveTo>
                <a:pt x="331502" y="0"/>
              </a:moveTo>
              <a:lnTo>
                <a:pt x="331502" y="524929"/>
              </a:lnTo>
              <a:lnTo>
                <a:pt x="0" y="5249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95BCDB-6389-4E9D-B2CB-7AD472CA04DF}">
      <dsp:nvSpPr>
        <dsp:cNvPr id="0" name=""/>
        <dsp:cNvSpPr/>
      </dsp:nvSpPr>
      <dsp:spPr>
        <a:xfrm>
          <a:off x="4394944" y="487635"/>
          <a:ext cx="657458" cy="10498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6214"/>
              </a:lnTo>
              <a:lnTo>
                <a:pt x="657458" y="936214"/>
              </a:lnTo>
              <a:lnTo>
                <a:pt x="657458" y="10498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97D8FE-D165-45B0-9B05-1175F3DD635B}">
      <dsp:nvSpPr>
        <dsp:cNvPr id="0" name=""/>
        <dsp:cNvSpPr/>
      </dsp:nvSpPr>
      <dsp:spPr>
        <a:xfrm>
          <a:off x="5052402" y="4275788"/>
          <a:ext cx="160679" cy="5249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4929"/>
              </a:lnTo>
              <a:lnTo>
                <a:pt x="160679" y="52492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8B4FA7-2776-445F-9739-CE9E19F539F8}">
      <dsp:nvSpPr>
        <dsp:cNvPr id="0" name=""/>
        <dsp:cNvSpPr/>
      </dsp:nvSpPr>
      <dsp:spPr>
        <a:xfrm>
          <a:off x="4375657" y="5044242"/>
          <a:ext cx="91440" cy="2814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14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FA6B88-6E1E-485A-9434-78F2EC65F4B4}">
      <dsp:nvSpPr>
        <dsp:cNvPr id="0" name=""/>
        <dsp:cNvSpPr/>
      </dsp:nvSpPr>
      <dsp:spPr>
        <a:xfrm>
          <a:off x="4891723" y="4275788"/>
          <a:ext cx="160679" cy="524929"/>
        </a:xfrm>
        <a:custGeom>
          <a:avLst/>
          <a:gdLst/>
          <a:ahLst/>
          <a:cxnLst/>
          <a:rect l="0" t="0" r="0" b="0"/>
          <a:pathLst>
            <a:path>
              <a:moveTo>
                <a:pt x="160679" y="0"/>
              </a:moveTo>
              <a:lnTo>
                <a:pt x="160679" y="524929"/>
              </a:lnTo>
              <a:lnTo>
                <a:pt x="0" y="52492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05F539-C19C-4457-8C82-F6D5871FC164}">
      <dsp:nvSpPr>
        <dsp:cNvPr id="0" name=""/>
        <dsp:cNvSpPr/>
      </dsp:nvSpPr>
      <dsp:spPr>
        <a:xfrm>
          <a:off x="5006682" y="3507334"/>
          <a:ext cx="91440" cy="2814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14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C89A14-4014-4059-907E-2299BD5A8FA6}">
      <dsp:nvSpPr>
        <dsp:cNvPr id="0" name=""/>
        <dsp:cNvSpPr/>
      </dsp:nvSpPr>
      <dsp:spPr>
        <a:xfrm>
          <a:off x="3790353" y="2738880"/>
          <a:ext cx="1262049" cy="2814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761"/>
              </a:lnTo>
              <a:lnTo>
                <a:pt x="1262049" y="167761"/>
              </a:lnTo>
              <a:lnTo>
                <a:pt x="1262049" y="2814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351933-E17E-4892-B6B2-ED12684D5F87}">
      <dsp:nvSpPr>
        <dsp:cNvPr id="0" name=""/>
        <dsp:cNvSpPr/>
      </dsp:nvSpPr>
      <dsp:spPr>
        <a:xfrm>
          <a:off x="3744633" y="3507334"/>
          <a:ext cx="91440" cy="2814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14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EE05F2-767C-41BF-AF5D-5C9ACD38EED8}">
      <dsp:nvSpPr>
        <dsp:cNvPr id="0" name=""/>
        <dsp:cNvSpPr/>
      </dsp:nvSpPr>
      <dsp:spPr>
        <a:xfrm>
          <a:off x="3744633" y="2738880"/>
          <a:ext cx="91440" cy="2814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14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69E5A2-ACE7-4349-A5C0-24995D8EA553}">
      <dsp:nvSpPr>
        <dsp:cNvPr id="0" name=""/>
        <dsp:cNvSpPr/>
      </dsp:nvSpPr>
      <dsp:spPr>
        <a:xfrm>
          <a:off x="2528303" y="2738880"/>
          <a:ext cx="1262049" cy="281405"/>
        </a:xfrm>
        <a:custGeom>
          <a:avLst/>
          <a:gdLst/>
          <a:ahLst/>
          <a:cxnLst/>
          <a:rect l="0" t="0" r="0" b="0"/>
          <a:pathLst>
            <a:path>
              <a:moveTo>
                <a:pt x="1262049" y="0"/>
              </a:moveTo>
              <a:lnTo>
                <a:pt x="1262049" y="167761"/>
              </a:lnTo>
              <a:lnTo>
                <a:pt x="0" y="167761"/>
              </a:lnTo>
              <a:lnTo>
                <a:pt x="0" y="2814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AFEC4E-42B7-4977-92B8-DE20AE757FEF}">
      <dsp:nvSpPr>
        <dsp:cNvPr id="0" name=""/>
        <dsp:cNvSpPr/>
      </dsp:nvSpPr>
      <dsp:spPr>
        <a:xfrm>
          <a:off x="3744633" y="2024543"/>
          <a:ext cx="91440" cy="2272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2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0FAC3F-29BF-44E7-9DFD-ED6E7D50EC2E}">
      <dsp:nvSpPr>
        <dsp:cNvPr id="0" name=""/>
        <dsp:cNvSpPr/>
      </dsp:nvSpPr>
      <dsp:spPr>
        <a:xfrm>
          <a:off x="3790353" y="487635"/>
          <a:ext cx="604591" cy="1049859"/>
        </a:xfrm>
        <a:custGeom>
          <a:avLst/>
          <a:gdLst/>
          <a:ahLst/>
          <a:cxnLst/>
          <a:rect l="0" t="0" r="0" b="0"/>
          <a:pathLst>
            <a:path>
              <a:moveTo>
                <a:pt x="604591" y="0"/>
              </a:moveTo>
              <a:lnTo>
                <a:pt x="604591" y="936214"/>
              </a:lnTo>
              <a:lnTo>
                <a:pt x="0" y="936214"/>
              </a:lnTo>
              <a:lnTo>
                <a:pt x="0" y="10498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B9DB1D-2582-48FA-BF06-23ACE90F858C}">
      <dsp:nvSpPr>
        <dsp:cNvPr id="0" name=""/>
        <dsp:cNvSpPr/>
      </dsp:nvSpPr>
      <dsp:spPr>
        <a:xfrm>
          <a:off x="3924598" y="587"/>
          <a:ext cx="940691" cy="4870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6872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Nghi nhiễm COVID</a:t>
          </a:r>
        </a:p>
      </dsp:txBody>
      <dsp:txXfrm>
        <a:off x="3924598" y="587"/>
        <a:ext cx="940691" cy="487048"/>
      </dsp:txXfrm>
    </dsp:sp>
    <dsp:sp modelId="{1AF1260A-FE6C-4636-A143-3EE810D488CF}">
      <dsp:nvSpPr>
        <dsp:cNvPr id="0" name=""/>
        <dsp:cNvSpPr/>
      </dsp:nvSpPr>
      <dsp:spPr>
        <a:xfrm>
          <a:off x="4112736" y="379402"/>
          <a:ext cx="846622" cy="1623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Thông báo</a:t>
          </a:r>
        </a:p>
      </dsp:txBody>
      <dsp:txXfrm>
        <a:off x="4112736" y="379402"/>
        <a:ext cx="846622" cy="162349"/>
      </dsp:txXfrm>
    </dsp:sp>
    <dsp:sp modelId="{11B824A4-5C4E-4B07-88DC-C78FB5671D6F}">
      <dsp:nvSpPr>
        <dsp:cNvPr id="0" name=""/>
        <dsp:cNvSpPr/>
      </dsp:nvSpPr>
      <dsp:spPr>
        <a:xfrm>
          <a:off x="3320007" y="1537495"/>
          <a:ext cx="940691" cy="4870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6872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Dương tính</a:t>
          </a:r>
        </a:p>
      </dsp:txBody>
      <dsp:txXfrm>
        <a:off x="3320007" y="1537495"/>
        <a:ext cx="940691" cy="487048"/>
      </dsp:txXfrm>
    </dsp:sp>
    <dsp:sp modelId="{F1C6A490-2F9D-47FE-9F97-87F1DFDD4F82}">
      <dsp:nvSpPr>
        <dsp:cNvPr id="0" name=""/>
        <dsp:cNvSpPr/>
      </dsp:nvSpPr>
      <dsp:spPr>
        <a:xfrm>
          <a:off x="3323201" y="1984131"/>
          <a:ext cx="846622" cy="267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23201" y="1984131"/>
        <a:ext cx="846622" cy="26706"/>
      </dsp:txXfrm>
    </dsp:sp>
    <dsp:sp modelId="{8B6D086B-FDF9-41A3-B84C-DD901A53C594}">
      <dsp:nvSpPr>
        <dsp:cNvPr id="0" name=""/>
        <dsp:cNvSpPr/>
      </dsp:nvSpPr>
      <dsp:spPr>
        <a:xfrm>
          <a:off x="3320007" y="2251832"/>
          <a:ext cx="940691" cy="4870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6872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Thông báo: BCĐ, TYT, phụ huynh</a:t>
          </a:r>
        </a:p>
      </dsp:txBody>
      <dsp:txXfrm>
        <a:off x="3320007" y="2251832"/>
        <a:ext cx="940691" cy="487048"/>
      </dsp:txXfrm>
    </dsp:sp>
    <dsp:sp modelId="{D2CEC9AB-0804-4BFB-8840-015896E9A5C4}">
      <dsp:nvSpPr>
        <dsp:cNvPr id="0" name=""/>
        <dsp:cNvSpPr/>
      </dsp:nvSpPr>
      <dsp:spPr>
        <a:xfrm>
          <a:off x="3508145" y="2630647"/>
          <a:ext cx="846622" cy="1623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đánh giá tình trạng F0</a:t>
          </a:r>
        </a:p>
      </dsp:txBody>
      <dsp:txXfrm>
        <a:off x="3508145" y="2630647"/>
        <a:ext cx="846622" cy="162349"/>
      </dsp:txXfrm>
    </dsp:sp>
    <dsp:sp modelId="{71578E3E-3CA5-4867-AA45-7F906CC81179}">
      <dsp:nvSpPr>
        <dsp:cNvPr id="0" name=""/>
        <dsp:cNvSpPr/>
      </dsp:nvSpPr>
      <dsp:spPr>
        <a:xfrm>
          <a:off x="2057958" y="3020286"/>
          <a:ext cx="940691" cy="4870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6872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Dấu hiệu nặng</a:t>
          </a:r>
        </a:p>
      </dsp:txBody>
      <dsp:txXfrm>
        <a:off x="2057958" y="3020286"/>
        <a:ext cx="940691" cy="487048"/>
      </dsp:txXfrm>
    </dsp:sp>
    <dsp:sp modelId="{70A01A44-FB27-487C-AD3A-727BF9A14D46}">
      <dsp:nvSpPr>
        <dsp:cNvPr id="0" name=""/>
        <dsp:cNvSpPr/>
      </dsp:nvSpPr>
      <dsp:spPr>
        <a:xfrm>
          <a:off x="2246096" y="3399101"/>
          <a:ext cx="846622" cy="1623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chuyển đến BV</a:t>
          </a:r>
        </a:p>
      </dsp:txBody>
      <dsp:txXfrm>
        <a:off x="2246096" y="3399101"/>
        <a:ext cx="846622" cy="162349"/>
      </dsp:txXfrm>
    </dsp:sp>
    <dsp:sp modelId="{255D2D77-CA8B-4DD9-98E3-016836C74F46}">
      <dsp:nvSpPr>
        <dsp:cNvPr id="0" name=""/>
        <dsp:cNvSpPr/>
      </dsp:nvSpPr>
      <dsp:spPr>
        <a:xfrm>
          <a:off x="3320007" y="3020286"/>
          <a:ext cx="940691" cy="4870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6872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Ổn định</a:t>
          </a:r>
        </a:p>
      </dsp:txBody>
      <dsp:txXfrm>
        <a:off x="3320007" y="3020286"/>
        <a:ext cx="940691" cy="487048"/>
      </dsp:txXfrm>
    </dsp:sp>
    <dsp:sp modelId="{71C03643-6E40-4595-88E4-7BD2F55FA21A}">
      <dsp:nvSpPr>
        <dsp:cNvPr id="0" name=""/>
        <dsp:cNvSpPr/>
      </dsp:nvSpPr>
      <dsp:spPr>
        <a:xfrm>
          <a:off x="3508145" y="3399101"/>
          <a:ext cx="846622" cy="1623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marL="0" lvl="0" indent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/>
            <a:t>Tư vấn phụ huynh</a:t>
          </a:r>
        </a:p>
      </dsp:txBody>
      <dsp:txXfrm>
        <a:off x="3508145" y="3399101"/>
        <a:ext cx="846622" cy="162349"/>
      </dsp:txXfrm>
    </dsp:sp>
    <dsp:sp modelId="{CF102F8C-CCDF-453D-B4A0-549F6E2C267B}">
      <dsp:nvSpPr>
        <dsp:cNvPr id="0" name=""/>
        <dsp:cNvSpPr/>
      </dsp:nvSpPr>
      <dsp:spPr>
        <a:xfrm>
          <a:off x="3320007" y="3788740"/>
          <a:ext cx="940691" cy="4870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6872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Chuyển về nhà</a:t>
          </a:r>
        </a:p>
      </dsp:txBody>
      <dsp:txXfrm>
        <a:off x="3320007" y="3788740"/>
        <a:ext cx="940691" cy="487048"/>
      </dsp:txXfrm>
    </dsp:sp>
    <dsp:sp modelId="{F32672A7-6808-4670-AE2C-85DE312F104E}">
      <dsp:nvSpPr>
        <dsp:cNvPr id="0" name=""/>
        <dsp:cNvSpPr/>
      </dsp:nvSpPr>
      <dsp:spPr>
        <a:xfrm>
          <a:off x="3508145" y="4167555"/>
          <a:ext cx="846622" cy="1623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>
        <a:off x="3508145" y="4167555"/>
        <a:ext cx="846622" cy="162349"/>
      </dsp:txXfrm>
    </dsp:sp>
    <dsp:sp modelId="{48F08E2D-819F-44F5-A4A4-22E25FFD6F09}">
      <dsp:nvSpPr>
        <dsp:cNvPr id="0" name=""/>
        <dsp:cNvSpPr/>
      </dsp:nvSpPr>
      <dsp:spPr>
        <a:xfrm>
          <a:off x="4582056" y="3020286"/>
          <a:ext cx="940691" cy="4870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6872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Kết thúc tiết học vệ sinh bằng cồn</a:t>
          </a:r>
        </a:p>
      </dsp:txBody>
      <dsp:txXfrm>
        <a:off x="4582056" y="3020286"/>
        <a:ext cx="940691" cy="487048"/>
      </dsp:txXfrm>
    </dsp:sp>
    <dsp:sp modelId="{9C2E925C-201E-433D-AE24-B2714DA63A0D}">
      <dsp:nvSpPr>
        <dsp:cNvPr id="0" name=""/>
        <dsp:cNvSpPr/>
      </dsp:nvSpPr>
      <dsp:spPr>
        <a:xfrm>
          <a:off x="4770195" y="3399101"/>
          <a:ext cx="846622" cy="1623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/>
            <a:t>Cuối buổi vệ sinh bằng Clo</a:t>
          </a:r>
        </a:p>
      </dsp:txBody>
      <dsp:txXfrm>
        <a:off x="4770195" y="3399101"/>
        <a:ext cx="846622" cy="162349"/>
      </dsp:txXfrm>
    </dsp:sp>
    <dsp:sp modelId="{753A5E27-B442-41A0-A748-A71B36ED6DEA}">
      <dsp:nvSpPr>
        <dsp:cNvPr id="0" name=""/>
        <dsp:cNvSpPr/>
      </dsp:nvSpPr>
      <dsp:spPr>
        <a:xfrm>
          <a:off x="4582056" y="3788740"/>
          <a:ext cx="940691" cy="4870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6872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Danh sách F1</a:t>
          </a:r>
        </a:p>
      </dsp:txBody>
      <dsp:txXfrm>
        <a:off x="4582056" y="3788740"/>
        <a:ext cx="940691" cy="487048"/>
      </dsp:txXfrm>
    </dsp:sp>
    <dsp:sp modelId="{5746D9AD-B62E-4214-9369-10EF5EB369DD}">
      <dsp:nvSpPr>
        <dsp:cNvPr id="0" name=""/>
        <dsp:cNvSpPr/>
      </dsp:nvSpPr>
      <dsp:spPr>
        <a:xfrm>
          <a:off x="4770195" y="4167555"/>
          <a:ext cx="846622" cy="1623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/>
            <a:t>Test nhanh kháng nguyên</a:t>
          </a:r>
        </a:p>
      </dsp:txBody>
      <dsp:txXfrm>
        <a:off x="4770195" y="4167555"/>
        <a:ext cx="846622" cy="162349"/>
      </dsp:txXfrm>
    </dsp:sp>
    <dsp:sp modelId="{668BA84B-18D1-4BC0-A553-D8DE26976400}">
      <dsp:nvSpPr>
        <dsp:cNvPr id="0" name=""/>
        <dsp:cNvSpPr/>
      </dsp:nvSpPr>
      <dsp:spPr>
        <a:xfrm>
          <a:off x="3951032" y="4557193"/>
          <a:ext cx="940691" cy="4870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6872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Âm và đủ điều kiện</a:t>
          </a:r>
        </a:p>
      </dsp:txBody>
      <dsp:txXfrm>
        <a:off x="3951032" y="4557193"/>
        <a:ext cx="940691" cy="487048"/>
      </dsp:txXfrm>
    </dsp:sp>
    <dsp:sp modelId="{FBF6D4BE-947C-4BB7-8C51-5C63CD9F2ABE}">
      <dsp:nvSpPr>
        <dsp:cNvPr id="0" name=""/>
        <dsp:cNvSpPr/>
      </dsp:nvSpPr>
      <dsp:spPr>
        <a:xfrm>
          <a:off x="4139170" y="4936009"/>
          <a:ext cx="846622" cy="1623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marL="0" lvl="0" indent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học bình thường</a:t>
          </a:r>
        </a:p>
      </dsp:txBody>
      <dsp:txXfrm>
        <a:off x="4139170" y="4936009"/>
        <a:ext cx="846622" cy="162349"/>
      </dsp:txXfrm>
    </dsp:sp>
    <dsp:sp modelId="{072CEE8D-2EE5-48E9-873E-5D56467035BB}">
      <dsp:nvSpPr>
        <dsp:cNvPr id="0" name=""/>
        <dsp:cNvSpPr/>
      </dsp:nvSpPr>
      <dsp:spPr>
        <a:xfrm>
          <a:off x="3951032" y="5325647"/>
          <a:ext cx="940691" cy="4870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6872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Tổ chức XN tại trường theo quy định F1</a:t>
          </a:r>
        </a:p>
      </dsp:txBody>
      <dsp:txXfrm>
        <a:off x="3951032" y="5325647"/>
        <a:ext cx="940691" cy="487048"/>
      </dsp:txXfrm>
    </dsp:sp>
    <dsp:sp modelId="{98CD4B02-1E1A-4087-BD67-D8DCF4EFFBB1}">
      <dsp:nvSpPr>
        <dsp:cNvPr id="0" name=""/>
        <dsp:cNvSpPr/>
      </dsp:nvSpPr>
      <dsp:spPr>
        <a:xfrm>
          <a:off x="4139170" y="5704462"/>
          <a:ext cx="846622" cy="1623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>
        <a:off x="4139170" y="5704462"/>
        <a:ext cx="846622" cy="162349"/>
      </dsp:txXfrm>
    </dsp:sp>
    <dsp:sp modelId="{5190AED1-7937-45EC-AA1A-95B06D2CA9E2}">
      <dsp:nvSpPr>
        <dsp:cNvPr id="0" name=""/>
        <dsp:cNvSpPr/>
      </dsp:nvSpPr>
      <dsp:spPr>
        <a:xfrm>
          <a:off x="5213081" y="4557193"/>
          <a:ext cx="940691" cy="4870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8728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Âm, không đủ ĐK</a:t>
          </a:r>
        </a:p>
      </dsp:txBody>
      <dsp:txXfrm>
        <a:off x="5213081" y="4557193"/>
        <a:ext cx="940691" cy="487048"/>
      </dsp:txXfrm>
    </dsp:sp>
    <dsp:sp modelId="{8D7013CC-B98F-4456-AA40-1F28D523417E}">
      <dsp:nvSpPr>
        <dsp:cNvPr id="0" name=""/>
        <dsp:cNvSpPr/>
      </dsp:nvSpPr>
      <dsp:spPr>
        <a:xfrm>
          <a:off x="5401219" y="4936009"/>
          <a:ext cx="846622" cy="1623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Cách ly tại nhà</a:t>
          </a:r>
        </a:p>
      </dsp:txBody>
      <dsp:txXfrm>
        <a:off x="5401219" y="4936009"/>
        <a:ext cx="846622" cy="162349"/>
      </dsp:txXfrm>
    </dsp:sp>
    <dsp:sp modelId="{14620266-48D2-40D8-B280-794A8D5E4F88}">
      <dsp:nvSpPr>
        <dsp:cNvPr id="0" name=""/>
        <dsp:cNvSpPr/>
      </dsp:nvSpPr>
      <dsp:spPr>
        <a:xfrm>
          <a:off x="4582056" y="1537495"/>
          <a:ext cx="940691" cy="4870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6872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âm tính</a:t>
          </a:r>
        </a:p>
      </dsp:txBody>
      <dsp:txXfrm>
        <a:off x="4582056" y="1537495"/>
        <a:ext cx="940691" cy="487048"/>
      </dsp:txXfrm>
    </dsp:sp>
    <dsp:sp modelId="{392ADBC5-B0C7-490A-B804-5FC705FD1B05}">
      <dsp:nvSpPr>
        <dsp:cNvPr id="0" name=""/>
        <dsp:cNvSpPr/>
      </dsp:nvSpPr>
      <dsp:spPr>
        <a:xfrm rot="10800000" flipV="1">
          <a:off x="4621109" y="1899387"/>
          <a:ext cx="740887" cy="19619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3810" rIns="1524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>
              <a:latin typeface="Times New Roman" pitchFamily="18" charset="0"/>
              <a:cs typeface="Times New Roman" pitchFamily="18" charset="0"/>
            </a:rPr>
            <a:t>Xử lý bệnh thông thường, theo dõi</a:t>
          </a:r>
        </a:p>
      </dsp:txBody>
      <dsp:txXfrm rot="-10800000">
        <a:off x="4621109" y="1899387"/>
        <a:ext cx="740887" cy="196195"/>
      </dsp:txXfrm>
    </dsp:sp>
    <dsp:sp modelId="{4E1ADF4C-4791-4C0C-8DC5-E2BC11AA46BA}">
      <dsp:nvSpPr>
        <dsp:cNvPr id="0" name=""/>
        <dsp:cNvSpPr/>
      </dsp:nvSpPr>
      <dsp:spPr>
        <a:xfrm>
          <a:off x="3122750" y="769041"/>
          <a:ext cx="940691" cy="4870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6872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Cách ly tạm thời</a:t>
          </a:r>
        </a:p>
      </dsp:txBody>
      <dsp:txXfrm>
        <a:off x="3122750" y="769041"/>
        <a:ext cx="940691" cy="487048"/>
      </dsp:txXfrm>
    </dsp:sp>
    <dsp:sp modelId="{70B5D569-4EBE-4808-BE75-32A9A4102B97}">
      <dsp:nvSpPr>
        <dsp:cNvPr id="0" name=""/>
        <dsp:cNvSpPr/>
      </dsp:nvSpPr>
      <dsp:spPr>
        <a:xfrm>
          <a:off x="3140066" y="1147856"/>
          <a:ext cx="1188267" cy="1623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Test nhanh kháng nguyên</a:t>
          </a:r>
        </a:p>
      </dsp:txBody>
      <dsp:txXfrm>
        <a:off x="3140066" y="1147856"/>
        <a:ext cx="1188267" cy="162349"/>
      </dsp:txXfrm>
    </dsp:sp>
    <dsp:sp modelId="{C8E67388-5A15-4928-BB49-89A5F7900F4F}">
      <dsp:nvSpPr>
        <dsp:cNvPr id="0" name=""/>
        <dsp:cNvSpPr/>
      </dsp:nvSpPr>
      <dsp:spPr>
        <a:xfrm>
          <a:off x="4864828" y="711677"/>
          <a:ext cx="940691" cy="4870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8728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Thông báo</a:t>
          </a:r>
        </a:p>
      </dsp:txBody>
      <dsp:txXfrm>
        <a:off x="4864828" y="711677"/>
        <a:ext cx="940691" cy="487048"/>
      </dsp:txXfrm>
    </dsp:sp>
    <dsp:sp modelId="{1497AD21-C535-4C7F-8DB8-5DCCC228D698}">
      <dsp:nvSpPr>
        <dsp:cNvPr id="0" name=""/>
        <dsp:cNvSpPr/>
      </dsp:nvSpPr>
      <dsp:spPr>
        <a:xfrm>
          <a:off x="4909338" y="1112275"/>
          <a:ext cx="846622" cy="1623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marL="0" lvl="0" indent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BCĐ, Phụ huynh</a:t>
          </a:r>
        </a:p>
      </dsp:txBody>
      <dsp:txXfrm>
        <a:off x="4909338" y="1112275"/>
        <a:ext cx="846622" cy="1623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45A0-9BEE-43A6-BA21-3F8D70030FF7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37CB-95F8-440B-A5FD-EEF3978C8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588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45A0-9BEE-43A6-BA21-3F8D70030FF7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37CB-95F8-440B-A5FD-EEF3978C8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603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45A0-9BEE-43A6-BA21-3F8D70030FF7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37CB-95F8-440B-A5FD-EEF3978C8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37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45A0-9BEE-43A6-BA21-3F8D70030FF7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37CB-95F8-440B-A5FD-EEF3978C8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087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45A0-9BEE-43A6-BA21-3F8D70030FF7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37CB-95F8-440B-A5FD-EEF3978C8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779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45A0-9BEE-43A6-BA21-3F8D70030FF7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37CB-95F8-440B-A5FD-EEF3978C8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689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45A0-9BEE-43A6-BA21-3F8D70030FF7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37CB-95F8-440B-A5FD-EEF3978C8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481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45A0-9BEE-43A6-BA21-3F8D70030FF7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37CB-95F8-440B-A5FD-EEF3978C8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562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45A0-9BEE-43A6-BA21-3F8D70030FF7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37CB-95F8-440B-A5FD-EEF3978C8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839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45A0-9BEE-43A6-BA21-3F8D70030FF7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37CB-95F8-440B-A5FD-EEF3978C8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596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45A0-9BEE-43A6-BA21-3F8D70030FF7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37CB-95F8-440B-A5FD-EEF3978C8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495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145A0-9BEE-43A6-BA21-3F8D70030FF7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C37CB-95F8-440B-A5FD-EEF3978C8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830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0"/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524000"/>
            <a:ext cx="7772400" cy="2076450"/>
          </a:xfrm>
        </p:spPr>
        <p:txBody>
          <a:bodyPr>
            <a:no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5800" y="5638800"/>
            <a:ext cx="4267200" cy="609600"/>
          </a:xfrm>
        </p:spPr>
        <p:txBody>
          <a:bodyPr>
            <a:normAutofit/>
          </a:bodyPr>
          <a:lstStyle/>
          <a:p>
            <a:r>
              <a:rPr lang="en-US" sz="20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lang="en-US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en-US" sz="20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20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endParaRPr lang="en-US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381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Phương án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pPr lvl="0" fontAlgn="base"/>
            <a:r>
              <a:rPr lang="en-US">
                <a:latin typeface="Times New Roman" pitchFamily="18" charset="0"/>
                <a:cs typeface="Times New Roman" pitchFamily="18" charset="0"/>
              </a:rPr>
              <a:t>Mục tiêu:</a:t>
            </a:r>
          </a:p>
          <a:p>
            <a:pPr lvl="1" fontAlgn="base"/>
            <a:r>
              <a:rPr lang="en-US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Phát hiện sớm, hạn chế nguồn bệnh xâm nhập</a:t>
            </a:r>
          </a:p>
          <a:p>
            <a:pPr lvl="1" fontAlgn="base"/>
            <a:r>
              <a:rPr lang="en-US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Kiểm soát không để dịch bệnh lây lan</a:t>
            </a:r>
          </a:p>
          <a:p>
            <a:pPr lvl="1" fontAlgn="base"/>
            <a:r>
              <a:rPr lang="en-US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Xử lý dập dịch tối đa có thể</a:t>
            </a:r>
          </a:p>
          <a:p>
            <a:pPr lvl="0" fontAlgn="base"/>
            <a:endParaRPr lang="en-US">
              <a:latin typeface="Times New Roman" pitchFamily="18" charset="0"/>
              <a:cs typeface="Times New Roman" pitchFamily="18" charset="0"/>
            </a:endParaRP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541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Phương án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pPr lvl="0" fontAlgn="base"/>
            <a:r>
              <a:rPr lang="en-US">
                <a:latin typeface="Times New Roman" pitchFamily="18" charset="0"/>
                <a:cs typeface="Times New Roman" pitchFamily="18" charset="0"/>
              </a:rPr>
              <a:t>Phù hợp với tình hình thực tế tại trường: </a:t>
            </a:r>
            <a:r>
              <a:rPr lang="en-US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 dụ như không có bếp ăn hay không có nội trú thì không đưa vào trong phương án</a:t>
            </a:r>
          </a:p>
          <a:p>
            <a:pPr lvl="0" fontAlgn="base"/>
            <a:r>
              <a:rPr lang="en-US">
                <a:latin typeface="Times New Roman" pitchFamily="18" charset="0"/>
                <a:cs typeface="Times New Roman" pitchFamily="18" charset="0"/>
              </a:rPr>
              <a:t>Ban chỉ đạo phòng chống dịch, Tổ an toàn COVID-19: </a:t>
            </a:r>
            <a:r>
              <a:rPr lang="en-US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cần phân công và nêu trách nhiệm rõ của từng thành viên </a:t>
            </a:r>
          </a:p>
          <a:p>
            <a:pPr lvl="0" fontAlgn="base"/>
            <a:r>
              <a:rPr lang="en-US">
                <a:latin typeface="Times New Roman" pitchFamily="18" charset="0"/>
                <a:cs typeface="Times New Roman" pitchFamily="18" charset="0"/>
              </a:rPr>
              <a:t>Cán bộ lấy mẫu XN: </a:t>
            </a:r>
            <a:r>
              <a:rPr lang="en-US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 viên y tế hoặc thầy cô giáo được giao nhiệm vụ</a:t>
            </a:r>
          </a:p>
          <a:p>
            <a:pPr lvl="0" fontAlgn="base"/>
            <a:endParaRPr lang="en-US">
              <a:latin typeface="Times New Roman" pitchFamily="18" charset="0"/>
              <a:cs typeface="Times New Roman" pitchFamily="18" charset="0"/>
            </a:endParaRP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32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Phương án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Bố trí bàn học: </a:t>
            </a:r>
            <a:r>
              <a:rPr lang="en-US" i="1">
                <a:solidFill>
                  <a:srgbClr val="FF0000"/>
                </a:solidFill>
              </a:rPr>
              <a:t>Nên bố trí các bàn sát vào tường 2 bên, tạo lối đi giữa đủ rộng</a:t>
            </a:r>
          </a:p>
          <a:p>
            <a:r>
              <a:rPr lang="en-US"/>
              <a:t>Khu vực rửa tay</a:t>
            </a:r>
            <a:r>
              <a:rPr lang="en-US" i="1">
                <a:solidFill>
                  <a:srgbClr val="FF0000"/>
                </a:solidFill>
              </a:rPr>
              <a:t>: thuận tiện cho các em rửa tay</a:t>
            </a:r>
          </a:p>
          <a:p>
            <a:r>
              <a:rPr lang="en-US"/>
              <a:t>Khi học sinh đến lớp buổi đầu</a:t>
            </a:r>
            <a:r>
              <a:rPr lang="en-US" i="1">
                <a:solidFill>
                  <a:srgbClr val="FF0000"/>
                </a:solidFill>
              </a:rPr>
              <a:t>: giới thiệu phòng cách ly tạm thời và nói rõ quy trình để các em ko lo sợ khi bị nghi nhiễm</a:t>
            </a:r>
          </a:p>
          <a:p>
            <a:endParaRPr lang="en-US" i="1">
              <a:solidFill>
                <a:srgbClr val="FF0000"/>
              </a:solidFill>
            </a:endParaRPr>
          </a:p>
          <a:p>
            <a:endParaRPr lang="en-US" i="1">
              <a:solidFill>
                <a:srgbClr val="FF0000"/>
              </a:solidFill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524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/>
              <a:t>Quy trình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1007260"/>
              </p:ext>
            </p:extLst>
          </p:nvPr>
        </p:nvGraphicFramePr>
        <p:xfrm>
          <a:off x="457200" y="990600"/>
          <a:ext cx="83058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4572000" y="33528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6411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/>
              <a:t>Quy trình xử lý khi phát hiện F0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Nguyên tắc:</a:t>
            </a:r>
          </a:p>
          <a:p>
            <a:pPr lvl="1"/>
            <a:r>
              <a:rPr lang="en-US"/>
              <a:t> Chăm sóc sức khỏe F0 phù hợp</a:t>
            </a:r>
          </a:p>
          <a:p>
            <a:pPr lvl="1"/>
            <a:r>
              <a:rPr lang="en-US"/>
              <a:t> Cách ly ngay F0 để không lây lan thêm</a:t>
            </a:r>
          </a:p>
          <a:p>
            <a:pPr lvl="1"/>
            <a:r>
              <a:rPr lang="en-US"/>
              <a:t> Tầm soát người có nguy cơ nhiễm bệnh (F1) theo mức độ nguy cơ phù hợp</a:t>
            </a:r>
          </a:p>
          <a:p>
            <a:pPr lvl="1"/>
            <a:r>
              <a:rPr lang="en-US"/>
              <a:t> Hạn chế ảnh hưởng, gián đoạn hoạt động nhà trường</a:t>
            </a:r>
          </a:p>
          <a:p>
            <a:pPr lvl="1"/>
            <a:r>
              <a:rPr lang="en-US"/>
              <a:t>Nhà trường chủ động xử lý ban đầu để kịp thời</a:t>
            </a:r>
          </a:p>
          <a:p>
            <a:pPr lvl="1"/>
            <a:r>
              <a:rPr lang="en-US"/>
              <a:t>Phối hợp chặt chẽ giữa nhà trường và y tế địa phương để đánh giá tình hình, xác định mức độ xử lý</a:t>
            </a:r>
          </a:p>
          <a:p>
            <a:pPr lvl="1"/>
            <a:r>
              <a:rPr lang="en-US"/>
              <a:t>Xử lý linh hoạt trên cơ sở khung hướng dẫn chung</a:t>
            </a:r>
          </a:p>
          <a:p>
            <a:pPr lvl="1"/>
            <a:r>
              <a:rPr lang="en-US"/>
              <a:t>Báo cáo BCĐ PCD địa phương</a:t>
            </a:r>
          </a:p>
          <a:p>
            <a:pPr lvl="1"/>
            <a:endParaRPr lang="en-US"/>
          </a:p>
          <a:p>
            <a:pPr lvl="1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68415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Trường hợp F0 phát hiện tại nhà (Quy trình từ bước 3)</a:t>
            </a:r>
          </a:p>
          <a:p>
            <a:pPr lvl="1"/>
            <a:r>
              <a:rPr lang="en-US">
                <a:latin typeface="Times New Roman" pitchFamily="18" charset="0"/>
                <a:cs typeface="Times New Roman" pitchFamily="18" charset="0"/>
              </a:rPr>
              <a:t>Phụ huynh thông báo thầy cô giáo;</a:t>
            </a:r>
          </a:p>
          <a:p>
            <a:pPr lvl="1"/>
            <a:r>
              <a:rPr lang="en-US">
                <a:latin typeface="Times New Roman" pitchFamily="18" charset="0"/>
                <a:cs typeface="Times New Roman" pitchFamily="18" charset="0"/>
              </a:rPr>
              <a:t>Lập danh sách F1 và tổ chức XN theo quy định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Trường hợp người nhà của học sinh, người lao động là F0: </a:t>
            </a:r>
          </a:p>
          <a:p>
            <a:pPr lvl="1"/>
            <a:r>
              <a:rPr lang="en-US">
                <a:latin typeface="Times New Roman" pitchFamily="18" charset="0"/>
                <a:cs typeface="Times New Roman" pitchFamily="18" charset="0"/>
              </a:rPr>
              <a:t>F1 thực hiện cách ly theo quy trình F0 tại cộng đồng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Tất cả trường hợp F0 được địa phương quản lý và cấp giấy xác nhận hoàn thành cách ly </a:t>
            </a:r>
          </a:p>
        </p:txBody>
      </p:sp>
    </p:spTree>
    <p:extLst>
      <p:ext uri="{BB962C8B-B14F-4D97-AF65-F5344CB8AC3E}">
        <p14:creationId xmlns:p14="http://schemas.microsoft.com/office/powerpoint/2010/main" val="1984155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488</Words>
  <Application>Microsoft Office PowerPoint</Application>
  <PresentationFormat>On-screen Show (4:3)</PresentationFormat>
  <Paragraphs>58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Một số nội dung cần lưu ý trong triển khai phương án</vt:lpstr>
      <vt:lpstr>Phương án</vt:lpstr>
      <vt:lpstr>Phương án</vt:lpstr>
      <vt:lpstr>Phương án</vt:lpstr>
      <vt:lpstr>Quy trình</vt:lpstr>
      <vt:lpstr>Quy trình xử lý khi phát hiện F0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PHƯƠNG ÁN KIỂM SOÁT DỊCH COVID-19; ĐẢM BẢO AN TOÀN CHO HỌC SINH, GIÁO VIÊN, NGƯỜI LAO ĐỘNG TẠI CƠ SỞ GIÁO DỤC MẦM NON VÀ PHỔ THÔNG</dc:title>
  <dc:creator>Admin</dc:creator>
  <cp:lastModifiedBy>Admin</cp:lastModifiedBy>
  <cp:revision>15</cp:revision>
  <dcterms:created xsi:type="dcterms:W3CDTF">2021-12-06T02:51:40Z</dcterms:created>
  <dcterms:modified xsi:type="dcterms:W3CDTF">2021-12-12T06:50:22Z</dcterms:modified>
</cp:coreProperties>
</file>